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7" r:id="rId10"/>
    <p:sldId id="270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5" r:id="rId28"/>
    <p:sldId id="294" r:id="rId29"/>
    <p:sldId id="310" r:id="rId30"/>
    <p:sldId id="311" r:id="rId31"/>
    <p:sldId id="312" r:id="rId32"/>
    <p:sldId id="313" r:id="rId33"/>
    <p:sldId id="296" r:id="rId34"/>
    <p:sldId id="315" r:id="rId35"/>
    <p:sldId id="316" r:id="rId36"/>
    <p:sldId id="318" r:id="rId37"/>
    <p:sldId id="317" r:id="rId38"/>
    <p:sldId id="319" r:id="rId39"/>
    <p:sldId id="320" r:id="rId40"/>
    <p:sldId id="299" r:id="rId41"/>
    <p:sldId id="308" r:id="rId42"/>
    <p:sldId id="304" r:id="rId43"/>
    <p:sldId id="303" r:id="rId44"/>
    <p:sldId id="314" r:id="rId45"/>
    <p:sldId id="309" r:id="rId46"/>
    <p:sldId id="306" r:id="rId47"/>
    <p:sldId id="321" r:id="rId48"/>
    <p:sldId id="322" r:id="rId49"/>
    <p:sldId id="323" r:id="rId50"/>
    <p:sldId id="326" r:id="rId51"/>
    <p:sldId id="325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289" r:id="rId65"/>
    <p:sldId id="290" r:id="rId66"/>
    <p:sldId id="291" r:id="rId67"/>
    <p:sldId id="292" r:id="rId68"/>
    <p:sldId id="29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1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C8A1D-3AA0-4672-A57D-775BBEFF717B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DF787-AA26-4827-9A13-0310FC1266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DF787-AA26-4827-9A13-0310FC1266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3AD6-B279-4E15-9BCD-AFDF2554A311}" type="datetimeFigureOut">
              <a:rPr lang="en-US" smtClean="0"/>
              <a:pPr/>
              <a:t>04-Jun-24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9DE96-778B-4B60-B5E7-AAFBA03E05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9" Type="http://schemas.openxmlformats.org/officeDocument/2006/relationships/image" Target="../media/image204.png"/><Relationship Id="rId3" Type="http://schemas.openxmlformats.org/officeDocument/2006/relationships/image" Target="../media/image168.png"/><Relationship Id="rId21" Type="http://schemas.openxmlformats.org/officeDocument/2006/relationships/image" Target="../media/image186.png"/><Relationship Id="rId34" Type="http://schemas.openxmlformats.org/officeDocument/2006/relationships/image" Target="../media/image199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2" Type="http://schemas.openxmlformats.org/officeDocument/2006/relationships/image" Target="../media/image167.png"/><Relationship Id="rId16" Type="http://schemas.openxmlformats.org/officeDocument/2006/relationships/image" Target="../media/image181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36" Type="http://schemas.openxmlformats.org/officeDocument/2006/relationships/image" Target="../media/image201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.png"/><Relationship Id="rId117" Type="http://schemas.openxmlformats.org/officeDocument/2006/relationships/image" Target="../media/image322.png"/><Relationship Id="rId21" Type="http://schemas.openxmlformats.org/officeDocument/2006/relationships/image" Target="../media/image226.jpeg"/><Relationship Id="rId42" Type="http://schemas.openxmlformats.org/officeDocument/2006/relationships/image" Target="../media/image247.png"/><Relationship Id="rId47" Type="http://schemas.openxmlformats.org/officeDocument/2006/relationships/image" Target="../media/image252.png"/><Relationship Id="rId63" Type="http://schemas.openxmlformats.org/officeDocument/2006/relationships/image" Target="../media/image268.png"/><Relationship Id="rId68" Type="http://schemas.openxmlformats.org/officeDocument/2006/relationships/image" Target="../media/image273.png"/><Relationship Id="rId84" Type="http://schemas.openxmlformats.org/officeDocument/2006/relationships/image" Target="../media/image289.png"/><Relationship Id="rId89" Type="http://schemas.openxmlformats.org/officeDocument/2006/relationships/image" Target="../media/image294.png"/><Relationship Id="rId112" Type="http://schemas.openxmlformats.org/officeDocument/2006/relationships/image" Target="../media/image317.png"/><Relationship Id="rId16" Type="http://schemas.openxmlformats.org/officeDocument/2006/relationships/image" Target="../media/image221.png"/><Relationship Id="rId107" Type="http://schemas.openxmlformats.org/officeDocument/2006/relationships/image" Target="../media/image312.jpeg"/><Relationship Id="rId11" Type="http://schemas.openxmlformats.org/officeDocument/2006/relationships/image" Target="../media/image216.png"/><Relationship Id="rId32" Type="http://schemas.openxmlformats.org/officeDocument/2006/relationships/image" Target="../media/image237.jpeg"/><Relationship Id="rId37" Type="http://schemas.openxmlformats.org/officeDocument/2006/relationships/image" Target="../media/image242.png"/><Relationship Id="rId53" Type="http://schemas.openxmlformats.org/officeDocument/2006/relationships/image" Target="../media/image258.png"/><Relationship Id="rId58" Type="http://schemas.openxmlformats.org/officeDocument/2006/relationships/image" Target="../media/image263.png"/><Relationship Id="rId74" Type="http://schemas.openxmlformats.org/officeDocument/2006/relationships/image" Target="../media/image279.jpeg"/><Relationship Id="rId79" Type="http://schemas.openxmlformats.org/officeDocument/2006/relationships/image" Target="../media/image284.png"/><Relationship Id="rId102" Type="http://schemas.openxmlformats.org/officeDocument/2006/relationships/image" Target="../media/image307.png"/><Relationship Id="rId123" Type="http://schemas.openxmlformats.org/officeDocument/2006/relationships/image" Target="../media/image328.png"/><Relationship Id="rId128" Type="http://schemas.openxmlformats.org/officeDocument/2006/relationships/image" Target="../media/image333.png"/><Relationship Id="rId5" Type="http://schemas.openxmlformats.org/officeDocument/2006/relationships/image" Target="../media/image210.png"/><Relationship Id="rId90" Type="http://schemas.openxmlformats.org/officeDocument/2006/relationships/image" Target="../media/image295.png"/><Relationship Id="rId95" Type="http://schemas.openxmlformats.org/officeDocument/2006/relationships/image" Target="../media/image300.png"/><Relationship Id="rId19" Type="http://schemas.openxmlformats.org/officeDocument/2006/relationships/image" Target="../media/image22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jpe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56" Type="http://schemas.openxmlformats.org/officeDocument/2006/relationships/image" Target="../media/image261.png"/><Relationship Id="rId64" Type="http://schemas.openxmlformats.org/officeDocument/2006/relationships/image" Target="../media/image269.png"/><Relationship Id="rId69" Type="http://schemas.openxmlformats.org/officeDocument/2006/relationships/image" Target="../media/image274.png"/><Relationship Id="rId77" Type="http://schemas.openxmlformats.org/officeDocument/2006/relationships/image" Target="../media/image282.png"/><Relationship Id="rId100" Type="http://schemas.openxmlformats.org/officeDocument/2006/relationships/image" Target="../media/image305.png"/><Relationship Id="rId105" Type="http://schemas.openxmlformats.org/officeDocument/2006/relationships/image" Target="../media/image310.png"/><Relationship Id="rId113" Type="http://schemas.openxmlformats.org/officeDocument/2006/relationships/image" Target="../media/image318.png"/><Relationship Id="rId118" Type="http://schemas.openxmlformats.org/officeDocument/2006/relationships/image" Target="../media/image323.png"/><Relationship Id="rId126" Type="http://schemas.openxmlformats.org/officeDocument/2006/relationships/image" Target="../media/image331.png"/><Relationship Id="rId8" Type="http://schemas.openxmlformats.org/officeDocument/2006/relationships/image" Target="../media/image213.png"/><Relationship Id="rId51" Type="http://schemas.openxmlformats.org/officeDocument/2006/relationships/image" Target="../media/image256.png"/><Relationship Id="rId72" Type="http://schemas.openxmlformats.org/officeDocument/2006/relationships/image" Target="../media/image277.png"/><Relationship Id="rId80" Type="http://schemas.openxmlformats.org/officeDocument/2006/relationships/image" Target="../media/image285.png"/><Relationship Id="rId85" Type="http://schemas.openxmlformats.org/officeDocument/2006/relationships/image" Target="../media/image290.png"/><Relationship Id="rId93" Type="http://schemas.openxmlformats.org/officeDocument/2006/relationships/image" Target="../media/image298.png"/><Relationship Id="rId98" Type="http://schemas.openxmlformats.org/officeDocument/2006/relationships/image" Target="../media/image303.png"/><Relationship Id="rId121" Type="http://schemas.openxmlformats.org/officeDocument/2006/relationships/image" Target="../media/image326.png"/><Relationship Id="rId3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jpeg"/><Relationship Id="rId25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46" Type="http://schemas.openxmlformats.org/officeDocument/2006/relationships/image" Target="../media/image251.png"/><Relationship Id="rId59" Type="http://schemas.openxmlformats.org/officeDocument/2006/relationships/image" Target="../media/image264.png"/><Relationship Id="rId67" Type="http://schemas.openxmlformats.org/officeDocument/2006/relationships/image" Target="../media/image272.png"/><Relationship Id="rId103" Type="http://schemas.openxmlformats.org/officeDocument/2006/relationships/image" Target="../media/image308.jpeg"/><Relationship Id="rId108" Type="http://schemas.openxmlformats.org/officeDocument/2006/relationships/image" Target="../media/image313.png"/><Relationship Id="rId116" Type="http://schemas.openxmlformats.org/officeDocument/2006/relationships/image" Target="../media/image321.png"/><Relationship Id="rId124" Type="http://schemas.openxmlformats.org/officeDocument/2006/relationships/image" Target="../media/image329.png"/><Relationship Id="rId129" Type="http://schemas.openxmlformats.org/officeDocument/2006/relationships/image" Target="../media/image334.png"/><Relationship Id="rId20" Type="http://schemas.openxmlformats.org/officeDocument/2006/relationships/image" Target="../media/image225.png"/><Relationship Id="rId41" Type="http://schemas.openxmlformats.org/officeDocument/2006/relationships/image" Target="../media/image246.png"/><Relationship Id="rId54" Type="http://schemas.openxmlformats.org/officeDocument/2006/relationships/image" Target="../media/image259.jpeg"/><Relationship Id="rId62" Type="http://schemas.openxmlformats.org/officeDocument/2006/relationships/image" Target="../media/image267.png"/><Relationship Id="rId70" Type="http://schemas.openxmlformats.org/officeDocument/2006/relationships/image" Target="../media/image275.png"/><Relationship Id="rId75" Type="http://schemas.openxmlformats.org/officeDocument/2006/relationships/image" Target="../media/image280.jpeg"/><Relationship Id="rId83" Type="http://schemas.openxmlformats.org/officeDocument/2006/relationships/image" Target="../media/image288.png"/><Relationship Id="rId88" Type="http://schemas.openxmlformats.org/officeDocument/2006/relationships/image" Target="../media/image293.jpeg"/><Relationship Id="rId91" Type="http://schemas.openxmlformats.org/officeDocument/2006/relationships/image" Target="../media/image296.png"/><Relationship Id="rId96" Type="http://schemas.openxmlformats.org/officeDocument/2006/relationships/image" Target="../media/image301.png"/><Relationship Id="rId111" Type="http://schemas.openxmlformats.org/officeDocument/2006/relationships/image" Target="../media/image316.png"/><Relationship Id="rId13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36" Type="http://schemas.openxmlformats.org/officeDocument/2006/relationships/image" Target="../media/image241.png"/><Relationship Id="rId49" Type="http://schemas.openxmlformats.org/officeDocument/2006/relationships/image" Target="../media/image254.png"/><Relationship Id="rId57" Type="http://schemas.openxmlformats.org/officeDocument/2006/relationships/image" Target="../media/image262.jpeg"/><Relationship Id="rId106" Type="http://schemas.openxmlformats.org/officeDocument/2006/relationships/image" Target="../media/image311.png"/><Relationship Id="rId114" Type="http://schemas.openxmlformats.org/officeDocument/2006/relationships/image" Target="../media/image319.png"/><Relationship Id="rId119" Type="http://schemas.openxmlformats.org/officeDocument/2006/relationships/image" Target="../media/image324.png"/><Relationship Id="rId127" Type="http://schemas.openxmlformats.org/officeDocument/2006/relationships/image" Target="../media/image332.png"/><Relationship Id="rId10" Type="http://schemas.openxmlformats.org/officeDocument/2006/relationships/image" Target="../media/image215.png"/><Relationship Id="rId31" Type="http://schemas.openxmlformats.org/officeDocument/2006/relationships/image" Target="../media/image236.jpe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60" Type="http://schemas.openxmlformats.org/officeDocument/2006/relationships/image" Target="../media/image265.png"/><Relationship Id="rId65" Type="http://schemas.openxmlformats.org/officeDocument/2006/relationships/image" Target="../media/image270.png"/><Relationship Id="rId73" Type="http://schemas.openxmlformats.org/officeDocument/2006/relationships/image" Target="../media/image278.png"/><Relationship Id="rId78" Type="http://schemas.openxmlformats.org/officeDocument/2006/relationships/image" Target="../media/image283.jpeg"/><Relationship Id="rId81" Type="http://schemas.openxmlformats.org/officeDocument/2006/relationships/image" Target="../media/image286.png"/><Relationship Id="rId86" Type="http://schemas.openxmlformats.org/officeDocument/2006/relationships/image" Target="../media/image291.png"/><Relationship Id="rId94" Type="http://schemas.openxmlformats.org/officeDocument/2006/relationships/image" Target="../media/image299.png"/><Relationship Id="rId99" Type="http://schemas.openxmlformats.org/officeDocument/2006/relationships/image" Target="../media/image304.png"/><Relationship Id="rId101" Type="http://schemas.openxmlformats.org/officeDocument/2006/relationships/image" Target="../media/image306.png"/><Relationship Id="rId122" Type="http://schemas.openxmlformats.org/officeDocument/2006/relationships/image" Target="../media/image327.png"/><Relationship Id="rId130" Type="http://schemas.openxmlformats.org/officeDocument/2006/relationships/image" Target="../media/image33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3" Type="http://schemas.openxmlformats.org/officeDocument/2006/relationships/image" Target="../media/image218.png"/><Relationship Id="rId18" Type="http://schemas.openxmlformats.org/officeDocument/2006/relationships/image" Target="../media/image223.jpeg"/><Relationship Id="rId39" Type="http://schemas.openxmlformats.org/officeDocument/2006/relationships/image" Target="../media/image244.png"/><Relationship Id="rId109" Type="http://schemas.openxmlformats.org/officeDocument/2006/relationships/image" Target="../media/image314.png"/><Relationship Id="rId34" Type="http://schemas.openxmlformats.org/officeDocument/2006/relationships/image" Target="../media/image239.png"/><Relationship Id="rId50" Type="http://schemas.openxmlformats.org/officeDocument/2006/relationships/image" Target="../media/image255.png"/><Relationship Id="rId55" Type="http://schemas.openxmlformats.org/officeDocument/2006/relationships/image" Target="../media/image260.jpeg"/><Relationship Id="rId76" Type="http://schemas.openxmlformats.org/officeDocument/2006/relationships/image" Target="../media/image281.png"/><Relationship Id="rId97" Type="http://schemas.openxmlformats.org/officeDocument/2006/relationships/image" Target="../media/image302.png"/><Relationship Id="rId104" Type="http://schemas.openxmlformats.org/officeDocument/2006/relationships/image" Target="../media/image309.jpeg"/><Relationship Id="rId120" Type="http://schemas.openxmlformats.org/officeDocument/2006/relationships/image" Target="../media/image325.png"/><Relationship Id="rId125" Type="http://schemas.openxmlformats.org/officeDocument/2006/relationships/image" Target="../media/image330.png"/><Relationship Id="rId7" Type="http://schemas.openxmlformats.org/officeDocument/2006/relationships/image" Target="../media/image212.png"/><Relationship Id="rId71" Type="http://schemas.openxmlformats.org/officeDocument/2006/relationships/image" Target="../media/image276.png"/><Relationship Id="rId92" Type="http://schemas.openxmlformats.org/officeDocument/2006/relationships/image" Target="../media/image297.jpeg"/><Relationship Id="rId2" Type="http://schemas.openxmlformats.org/officeDocument/2006/relationships/image" Target="../media/image207.png"/><Relationship Id="rId29" Type="http://schemas.openxmlformats.org/officeDocument/2006/relationships/image" Target="../media/image234.png"/><Relationship Id="rId24" Type="http://schemas.openxmlformats.org/officeDocument/2006/relationships/image" Target="../media/image229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66" Type="http://schemas.openxmlformats.org/officeDocument/2006/relationships/image" Target="../media/image271.png"/><Relationship Id="rId87" Type="http://schemas.openxmlformats.org/officeDocument/2006/relationships/image" Target="../media/image292.jpeg"/><Relationship Id="rId110" Type="http://schemas.openxmlformats.org/officeDocument/2006/relationships/image" Target="../media/image315.png"/><Relationship Id="rId115" Type="http://schemas.openxmlformats.org/officeDocument/2006/relationships/image" Target="../media/image320.png"/><Relationship Id="rId131" Type="http://schemas.openxmlformats.org/officeDocument/2006/relationships/image" Target="../media/image336.png"/><Relationship Id="rId61" Type="http://schemas.openxmlformats.org/officeDocument/2006/relationships/image" Target="../media/image266.png"/><Relationship Id="rId82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8.png"/><Relationship Id="rId3" Type="http://schemas.openxmlformats.org/officeDocument/2006/relationships/image" Target="../media/image339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346.png"/><Relationship Id="rId5" Type="http://schemas.openxmlformats.org/officeDocument/2006/relationships/image" Target="../media/image341.png"/><Relationship Id="rId10" Type="http://schemas.openxmlformats.org/officeDocument/2006/relationships/image" Target="../media/image345.png"/><Relationship Id="rId4" Type="http://schemas.openxmlformats.org/officeDocument/2006/relationships/image" Target="../media/image340.png"/><Relationship Id="rId9" Type="http://schemas.openxmlformats.org/officeDocument/2006/relationships/image" Target="../media/image3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eg"/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7.png"/><Relationship Id="rId5" Type="http://schemas.openxmlformats.org/officeDocument/2006/relationships/image" Target="../media/image356.jpe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jpeg"/><Relationship Id="rId2" Type="http://schemas.openxmlformats.org/officeDocument/2006/relationships/image" Target="../media/image36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jpeg"/><Relationship Id="rId2" Type="http://schemas.openxmlformats.org/officeDocument/2006/relationships/image" Target="../media/image36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9" Type="http://schemas.openxmlformats.org/officeDocument/2006/relationships/image" Target="../media/image43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jpe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60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63" Type="http://schemas.openxmlformats.org/officeDocument/2006/relationships/image" Target="../media/image124.png"/><Relationship Id="rId68" Type="http://schemas.openxmlformats.org/officeDocument/2006/relationships/image" Target="../media/image129.png"/><Relationship Id="rId84" Type="http://schemas.openxmlformats.org/officeDocument/2006/relationships/image" Target="../media/image145.png"/><Relationship Id="rId89" Type="http://schemas.openxmlformats.org/officeDocument/2006/relationships/image" Target="../media/image150.png"/><Relationship Id="rId7" Type="http://schemas.openxmlformats.org/officeDocument/2006/relationships/image" Target="../media/image68.png"/><Relationship Id="rId71" Type="http://schemas.openxmlformats.org/officeDocument/2006/relationships/image" Target="../media/image132.png"/><Relationship Id="rId92" Type="http://schemas.openxmlformats.org/officeDocument/2006/relationships/image" Target="../media/image153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66" Type="http://schemas.openxmlformats.org/officeDocument/2006/relationships/image" Target="../media/image127.png"/><Relationship Id="rId74" Type="http://schemas.openxmlformats.org/officeDocument/2006/relationships/image" Target="../media/image135.png"/><Relationship Id="rId79" Type="http://schemas.openxmlformats.org/officeDocument/2006/relationships/image" Target="../media/image140.png"/><Relationship Id="rId87" Type="http://schemas.openxmlformats.org/officeDocument/2006/relationships/image" Target="../media/image148.png"/><Relationship Id="rId102" Type="http://schemas.openxmlformats.org/officeDocument/2006/relationships/image" Target="../media/image163.png"/><Relationship Id="rId5" Type="http://schemas.openxmlformats.org/officeDocument/2006/relationships/image" Target="../media/image66.png"/><Relationship Id="rId61" Type="http://schemas.openxmlformats.org/officeDocument/2006/relationships/image" Target="../media/image122.png"/><Relationship Id="rId82" Type="http://schemas.openxmlformats.org/officeDocument/2006/relationships/image" Target="../media/image143.png"/><Relationship Id="rId90" Type="http://schemas.openxmlformats.org/officeDocument/2006/relationships/image" Target="../media/image151.png"/><Relationship Id="rId95" Type="http://schemas.openxmlformats.org/officeDocument/2006/relationships/image" Target="../media/image156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69" Type="http://schemas.openxmlformats.org/officeDocument/2006/relationships/image" Target="../media/image130.png"/><Relationship Id="rId77" Type="http://schemas.openxmlformats.org/officeDocument/2006/relationships/image" Target="../media/image138.png"/><Relationship Id="rId100" Type="http://schemas.openxmlformats.org/officeDocument/2006/relationships/image" Target="../media/image161.png"/><Relationship Id="rId105" Type="http://schemas.openxmlformats.org/officeDocument/2006/relationships/image" Target="../media/image166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72" Type="http://schemas.openxmlformats.org/officeDocument/2006/relationships/image" Target="../media/image133.png"/><Relationship Id="rId80" Type="http://schemas.openxmlformats.org/officeDocument/2006/relationships/image" Target="../media/image141.png"/><Relationship Id="rId85" Type="http://schemas.openxmlformats.org/officeDocument/2006/relationships/image" Target="../media/image146.png"/><Relationship Id="rId93" Type="http://schemas.openxmlformats.org/officeDocument/2006/relationships/image" Target="../media/image154.png"/><Relationship Id="rId98" Type="http://schemas.openxmlformats.org/officeDocument/2006/relationships/image" Target="../media/image159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67" Type="http://schemas.openxmlformats.org/officeDocument/2006/relationships/image" Target="../media/image128.png"/><Relationship Id="rId103" Type="http://schemas.openxmlformats.org/officeDocument/2006/relationships/image" Target="../media/image164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70" Type="http://schemas.openxmlformats.org/officeDocument/2006/relationships/image" Target="../media/image131.png"/><Relationship Id="rId75" Type="http://schemas.openxmlformats.org/officeDocument/2006/relationships/image" Target="../media/image136.png"/><Relationship Id="rId83" Type="http://schemas.openxmlformats.org/officeDocument/2006/relationships/image" Target="../media/image144.png"/><Relationship Id="rId88" Type="http://schemas.openxmlformats.org/officeDocument/2006/relationships/image" Target="../media/image149.png"/><Relationship Id="rId91" Type="http://schemas.openxmlformats.org/officeDocument/2006/relationships/image" Target="../media/image152.png"/><Relationship Id="rId9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73" Type="http://schemas.openxmlformats.org/officeDocument/2006/relationships/image" Target="../media/image134.png"/><Relationship Id="rId78" Type="http://schemas.openxmlformats.org/officeDocument/2006/relationships/image" Target="../media/image139.png"/><Relationship Id="rId81" Type="http://schemas.openxmlformats.org/officeDocument/2006/relationships/image" Target="../media/image142.png"/><Relationship Id="rId86" Type="http://schemas.openxmlformats.org/officeDocument/2006/relationships/image" Target="../media/image147.png"/><Relationship Id="rId94" Type="http://schemas.openxmlformats.org/officeDocument/2006/relationships/image" Target="../media/image155.png"/><Relationship Id="rId99" Type="http://schemas.openxmlformats.org/officeDocument/2006/relationships/image" Target="../media/image160.png"/><Relationship Id="rId101" Type="http://schemas.openxmlformats.org/officeDocument/2006/relationships/image" Target="../media/image16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9" Type="http://schemas.openxmlformats.org/officeDocument/2006/relationships/image" Target="../media/image100.png"/><Relationship Id="rId34" Type="http://schemas.openxmlformats.org/officeDocument/2006/relationships/image" Target="../media/image95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76" Type="http://schemas.openxmlformats.org/officeDocument/2006/relationships/image" Target="../media/image137.png"/><Relationship Id="rId97" Type="http://schemas.openxmlformats.org/officeDocument/2006/relationships/image" Target="../media/image158.png"/><Relationship Id="rId104" Type="http://schemas.openxmlformats.org/officeDocument/2006/relationships/image" Target="../media/image1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 FASHION GROUP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489" y="313765"/>
            <a:ext cx="894773" cy="14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8160" y="364191"/>
            <a:ext cx="194830" cy="9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4841" y="313765"/>
            <a:ext cx="173182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object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89432" y="357188"/>
            <a:ext cx="128444" cy="58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object 6"/>
          <p:cNvGrpSpPr>
            <a:grpSpLocks/>
          </p:cNvGrpSpPr>
          <p:nvPr/>
        </p:nvGrpSpPr>
        <p:grpSpPr bwMode="auto">
          <a:xfrm>
            <a:off x="3398694" y="313765"/>
            <a:ext cx="825500" cy="149879"/>
            <a:chOff x="3738372" y="355092"/>
            <a:chExt cx="908685" cy="170815"/>
          </a:xfrm>
        </p:grpSpPr>
        <p:pic>
          <p:nvPicPr>
            <p:cNvPr id="4162" name="object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738372" y="412813"/>
              <a:ext cx="318801" cy="11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3" name="object 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077081" y="422052"/>
              <a:ext cx="326421" cy="77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4" name="object 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447032" y="355092"/>
              <a:ext cx="199643" cy="124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10"/>
          <p:cNvGrpSpPr>
            <a:grpSpLocks/>
          </p:cNvGrpSpPr>
          <p:nvPr/>
        </p:nvGrpSpPr>
        <p:grpSpPr bwMode="auto">
          <a:xfrm>
            <a:off x="738909" y="614923"/>
            <a:ext cx="7671955" cy="364191"/>
            <a:chOff x="812291" y="697511"/>
            <a:chExt cx="8440420" cy="412115"/>
          </a:xfrm>
        </p:grpSpPr>
        <p:sp>
          <p:nvSpPr>
            <p:cNvPr id="4160" name="object 11"/>
            <p:cNvSpPr>
              <a:spLocks/>
            </p:cNvSpPr>
            <p:nvPr/>
          </p:nvSpPr>
          <p:spPr bwMode="auto">
            <a:xfrm>
              <a:off x="812291" y="906779"/>
              <a:ext cx="8440420" cy="10795"/>
            </a:xfrm>
            <a:custGeom>
              <a:avLst/>
              <a:gdLst/>
              <a:ahLst/>
              <a:cxnLst>
                <a:cxn ang="0">
                  <a:pos x="8439911" y="10668"/>
                </a:cxn>
                <a:cxn ang="0">
                  <a:pos x="0" y="10668"/>
                </a:cxn>
                <a:cxn ang="0">
                  <a:pos x="0" y="0"/>
                </a:cxn>
                <a:cxn ang="0">
                  <a:pos x="8439911" y="0"/>
                </a:cxn>
                <a:cxn ang="0">
                  <a:pos x="8439911" y="10668"/>
                </a:cxn>
              </a:cxnLst>
              <a:rect l="0" t="0" r="r" b="b"/>
              <a:pathLst>
                <a:path w="8440420" h="10794">
                  <a:moveTo>
                    <a:pt x="8439911" y="10668"/>
                  </a:moveTo>
                  <a:lnTo>
                    <a:pt x="0" y="10668"/>
                  </a:lnTo>
                  <a:lnTo>
                    <a:pt x="0" y="0"/>
                  </a:lnTo>
                  <a:lnTo>
                    <a:pt x="8439911" y="0"/>
                  </a:lnTo>
                  <a:lnTo>
                    <a:pt x="8439911" y="10668"/>
                  </a:lnTo>
                  <a:close/>
                </a:path>
              </a:pathLst>
            </a:custGeom>
            <a:solidFill>
              <a:srgbClr val="DDDDD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61" name="object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12158" y="697511"/>
              <a:ext cx="4138812" cy="411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object 13"/>
          <p:cNvGrpSpPr>
            <a:grpSpLocks/>
          </p:cNvGrpSpPr>
          <p:nvPr/>
        </p:nvGrpSpPr>
        <p:grpSpPr bwMode="auto">
          <a:xfrm>
            <a:off x="762000" y="1502990"/>
            <a:ext cx="562841" cy="232522"/>
            <a:chOff x="838295" y="1703927"/>
            <a:chExt cx="618490" cy="262890"/>
          </a:xfrm>
        </p:grpSpPr>
        <p:pic>
          <p:nvPicPr>
            <p:cNvPr id="4157" name="object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838295" y="1703927"/>
              <a:ext cx="134207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8" name="object 15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996981" y="1748218"/>
              <a:ext cx="134207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9" name="object 1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52524" y="1748218"/>
              <a:ext cx="303657" cy="218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5" name="object 1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21535" y="1491784"/>
            <a:ext cx="1586056" cy="18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8"/>
          <p:cNvGrpSpPr>
            <a:grpSpLocks/>
          </p:cNvGrpSpPr>
          <p:nvPr/>
        </p:nvGrpSpPr>
        <p:grpSpPr bwMode="auto">
          <a:xfrm>
            <a:off x="3104285" y="1493184"/>
            <a:ext cx="901988" cy="187699"/>
            <a:chOff x="3414998" y="1691735"/>
            <a:chExt cx="991869" cy="212725"/>
          </a:xfrm>
        </p:grpSpPr>
        <p:pic>
          <p:nvPicPr>
            <p:cNvPr id="4151" name="object 19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414998" y="1703927"/>
              <a:ext cx="210502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2" name="object 20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3662076" y="1719262"/>
              <a:ext cx="260889" cy="1845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3" name="object 2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3953446" y="1748218"/>
              <a:ext cx="96107" cy="152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4" name="object 22"/>
            <p:cNvSpPr>
              <a:spLocks/>
            </p:cNvSpPr>
            <p:nvPr/>
          </p:nvSpPr>
          <p:spPr bwMode="auto">
            <a:xfrm>
              <a:off x="4075556" y="1691735"/>
              <a:ext cx="44450" cy="209550"/>
            </a:xfrm>
            <a:custGeom>
              <a:avLst/>
              <a:gdLst/>
              <a:ahLst/>
              <a:cxnLst>
                <a:cxn ang="0">
                  <a:pos x="30480" y="39719"/>
                </a:cxn>
                <a:cxn ang="0">
                  <a:pos x="22860" y="39719"/>
                </a:cxn>
                <a:cxn ang="0">
                  <a:pos x="12858" y="38552"/>
                </a:cxn>
                <a:cxn ang="0">
                  <a:pos x="5715" y="34956"/>
                </a:cxn>
                <a:cxn ang="0">
                  <a:pos x="1428" y="28789"/>
                </a:cxn>
                <a:cxn ang="0">
                  <a:pos x="0" y="19907"/>
                </a:cxn>
                <a:cxn ang="0">
                  <a:pos x="1428" y="10970"/>
                </a:cxn>
                <a:cxn ang="0">
                  <a:pos x="5715" y="4774"/>
                </a:cxn>
                <a:cxn ang="0">
                  <a:pos x="12858" y="1168"/>
                </a:cxn>
                <a:cxn ang="0">
                  <a:pos x="22860" y="0"/>
                </a:cxn>
                <a:cxn ang="0">
                  <a:pos x="31980" y="1168"/>
                </a:cxn>
                <a:cxn ang="0">
                  <a:pos x="38671" y="4774"/>
                </a:cxn>
                <a:cxn ang="0">
                  <a:pos x="42791" y="10970"/>
                </a:cxn>
                <a:cxn ang="0">
                  <a:pos x="44196" y="19907"/>
                </a:cxn>
                <a:cxn ang="0">
                  <a:pos x="44196" y="26003"/>
                </a:cxn>
                <a:cxn ang="0">
                  <a:pos x="42672" y="32099"/>
                </a:cxn>
                <a:cxn ang="0">
                  <a:pos x="39624" y="35147"/>
                </a:cxn>
                <a:cxn ang="0">
                  <a:pos x="35052" y="38195"/>
                </a:cxn>
                <a:cxn ang="0">
                  <a:pos x="30480" y="39719"/>
                </a:cxn>
                <a:cxn ang="0">
                  <a:pos x="42672" y="209073"/>
                </a:cxn>
                <a:cxn ang="0">
                  <a:pos x="1524" y="209073"/>
                </a:cxn>
                <a:cxn ang="0">
                  <a:pos x="1524" y="59531"/>
                </a:cxn>
                <a:cxn ang="0">
                  <a:pos x="42672" y="59531"/>
                </a:cxn>
                <a:cxn ang="0">
                  <a:pos x="42672" y="209073"/>
                </a:cxn>
              </a:cxnLst>
              <a:rect l="0" t="0" r="r" b="b"/>
              <a:pathLst>
                <a:path w="44450" h="209550">
                  <a:moveTo>
                    <a:pt x="30480" y="39719"/>
                  </a:moveTo>
                  <a:lnTo>
                    <a:pt x="22860" y="39719"/>
                  </a:lnTo>
                  <a:lnTo>
                    <a:pt x="12858" y="38552"/>
                  </a:lnTo>
                  <a:lnTo>
                    <a:pt x="5715" y="34956"/>
                  </a:lnTo>
                  <a:lnTo>
                    <a:pt x="1428" y="28789"/>
                  </a:lnTo>
                  <a:lnTo>
                    <a:pt x="0" y="19907"/>
                  </a:lnTo>
                  <a:lnTo>
                    <a:pt x="1428" y="10970"/>
                  </a:lnTo>
                  <a:lnTo>
                    <a:pt x="5715" y="4774"/>
                  </a:lnTo>
                  <a:lnTo>
                    <a:pt x="12858" y="1168"/>
                  </a:lnTo>
                  <a:lnTo>
                    <a:pt x="22860" y="0"/>
                  </a:lnTo>
                  <a:lnTo>
                    <a:pt x="31980" y="1168"/>
                  </a:lnTo>
                  <a:lnTo>
                    <a:pt x="38671" y="4774"/>
                  </a:lnTo>
                  <a:lnTo>
                    <a:pt x="42791" y="10970"/>
                  </a:lnTo>
                  <a:lnTo>
                    <a:pt x="44196" y="19907"/>
                  </a:lnTo>
                  <a:lnTo>
                    <a:pt x="44196" y="26003"/>
                  </a:lnTo>
                  <a:lnTo>
                    <a:pt x="42672" y="32099"/>
                  </a:lnTo>
                  <a:lnTo>
                    <a:pt x="39624" y="35147"/>
                  </a:lnTo>
                  <a:lnTo>
                    <a:pt x="35052" y="38195"/>
                  </a:lnTo>
                  <a:lnTo>
                    <a:pt x="30480" y="39719"/>
                  </a:lnTo>
                  <a:close/>
                </a:path>
                <a:path w="44450" h="209550">
                  <a:moveTo>
                    <a:pt x="42672" y="209073"/>
                  </a:moveTo>
                  <a:lnTo>
                    <a:pt x="1524" y="209073"/>
                  </a:lnTo>
                  <a:lnTo>
                    <a:pt x="1524" y="59531"/>
                  </a:lnTo>
                  <a:lnTo>
                    <a:pt x="42672" y="59531"/>
                  </a:lnTo>
                  <a:lnTo>
                    <a:pt x="42672" y="20907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55" name="object 2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151756" y="1748218"/>
              <a:ext cx="120586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6" name="object 24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293679" y="1748218"/>
              <a:ext cx="112871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07" name="object 2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37466" y="5009030"/>
            <a:ext cx="1414318" cy="33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object 26"/>
          <p:cNvGrpSpPr>
            <a:grpSpLocks/>
          </p:cNvGrpSpPr>
          <p:nvPr/>
        </p:nvGrpSpPr>
        <p:grpSpPr bwMode="auto">
          <a:xfrm>
            <a:off x="2290330" y="5009030"/>
            <a:ext cx="1171864" cy="338978"/>
            <a:chOff x="2518690" y="5677371"/>
            <a:chExt cx="1289685" cy="383540"/>
          </a:xfrm>
        </p:grpSpPr>
        <p:sp>
          <p:nvSpPr>
            <p:cNvPr id="4145" name="object 27"/>
            <p:cNvSpPr>
              <a:spLocks/>
            </p:cNvSpPr>
            <p:nvPr/>
          </p:nvSpPr>
          <p:spPr bwMode="auto">
            <a:xfrm>
              <a:off x="2524029" y="5682710"/>
              <a:ext cx="1278890" cy="372745"/>
            </a:xfrm>
            <a:custGeom>
              <a:avLst/>
              <a:gdLst/>
              <a:ahLst/>
              <a:cxnLst>
                <a:cxn ang="0">
                  <a:pos x="0" y="193833"/>
                </a:cxn>
                <a:cxn ang="0">
                  <a:pos x="0" y="178593"/>
                </a:cxn>
                <a:cxn ang="0">
                  <a:pos x="261" y="169632"/>
                </a:cxn>
                <a:cxn ang="0">
                  <a:pos x="7810" y="126682"/>
                </a:cxn>
                <a:cxn ang="0">
                  <a:pos x="25931" y="86464"/>
                </a:cxn>
                <a:cxn ang="0">
                  <a:pos x="51911" y="51911"/>
                </a:cxn>
                <a:cxn ang="0">
                  <a:pos x="87106" y="25288"/>
                </a:cxn>
                <a:cxn ang="0">
                  <a:pos x="126599" y="7810"/>
                </a:cxn>
                <a:cxn ang="0">
                  <a:pos x="169592" y="261"/>
                </a:cxn>
                <a:cxn ang="0">
                  <a:pos x="178498" y="0"/>
                </a:cxn>
                <a:cxn ang="0">
                  <a:pos x="1099947" y="0"/>
                </a:cxn>
                <a:cxn ang="0">
                  <a:pos x="1143025" y="5357"/>
                </a:cxn>
                <a:cxn ang="0">
                  <a:pos x="1183862" y="20954"/>
                </a:cxn>
                <a:cxn ang="0">
                  <a:pos x="1219033" y="46205"/>
                </a:cxn>
                <a:cxn ang="0">
                  <a:pos x="1247870" y="79343"/>
                </a:cxn>
                <a:cxn ang="0">
                  <a:pos x="1267872" y="118157"/>
                </a:cxn>
                <a:cxn ang="0">
                  <a:pos x="1273873" y="143446"/>
                </a:cxn>
                <a:cxn ang="0">
                  <a:pos x="1275873" y="152353"/>
                </a:cxn>
                <a:cxn ang="0">
                  <a:pos x="1277302" y="160984"/>
                </a:cxn>
                <a:cxn ang="0">
                  <a:pos x="1278159" y="169632"/>
                </a:cxn>
                <a:cxn ang="0">
                  <a:pos x="1278445" y="178593"/>
                </a:cxn>
                <a:cxn ang="0">
                  <a:pos x="1278445" y="193833"/>
                </a:cxn>
                <a:cxn ang="0">
                  <a:pos x="1278159" y="202739"/>
                </a:cxn>
                <a:cxn ang="0">
                  <a:pos x="1277302" y="211359"/>
                </a:cxn>
                <a:cxn ang="0">
                  <a:pos x="1275873" y="219979"/>
                </a:cxn>
                <a:cxn ang="0">
                  <a:pos x="1273873" y="228885"/>
                </a:cxn>
                <a:cxn ang="0">
                  <a:pos x="1272444" y="236925"/>
                </a:cxn>
                <a:cxn ang="0">
                  <a:pos x="1256871" y="277748"/>
                </a:cxn>
                <a:cxn ang="0">
                  <a:pos x="1252433" y="285226"/>
                </a:cxn>
                <a:cxn ang="0">
                  <a:pos x="1247870" y="292988"/>
                </a:cxn>
                <a:cxn ang="0">
                  <a:pos x="1243012" y="299838"/>
                </a:cxn>
                <a:cxn ang="0">
                  <a:pos x="1237583" y="306562"/>
                </a:cxn>
                <a:cxn ang="0">
                  <a:pos x="1231582" y="313000"/>
                </a:cxn>
                <a:cxn ang="0">
                  <a:pos x="1225010" y="318992"/>
                </a:cxn>
                <a:cxn ang="0">
                  <a:pos x="1219033" y="325564"/>
                </a:cxn>
                <a:cxn ang="0">
                  <a:pos x="1212627" y="331565"/>
                </a:cxn>
                <a:cxn ang="0">
                  <a:pos x="1205936" y="336994"/>
                </a:cxn>
                <a:cxn ang="0">
                  <a:pos x="1199102" y="341852"/>
                </a:cxn>
                <a:cxn ang="0">
                  <a:pos x="1191339" y="346400"/>
                </a:cxn>
                <a:cxn ang="0">
                  <a:pos x="1183862" y="350805"/>
                </a:cxn>
                <a:cxn ang="0">
                  <a:pos x="1143025" y="366331"/>
                </a:cxn>
                <a:cxn ang="0">
                  <a:pos x="1134999" y="367760"/>
                </a:cxn>
                <a:cxn ang="0">
                  <a:pos x="1126093" y="369760"/>
                </a:cxn>
                <a:cxn ang="0">
                  <a:pos x="1117473" y="371189"/>
                </a:cxn>
                <a:cxn ang="0">
                  <a:pos x="1108852" y="372046"/>
                </a:cxn>
                <a:cxn ang="0">
                  <a:pos x="1099947" y="372332"/>
                </a:cxn>
                <a:cxn ang="0">
                  <a:pos x="178498" y="372332"/>
                </a:cxn>
                <a:cxn ang="0">
                  <a:pos x="169592" y="372046"/>
                </a:cxn>
                <a:cxn ang="0">
                  <a:pos x="160972" y="371189"/>
                </a:cxn>
                <a:cxn ang="0">
                  <a:pos x="152352" y="369760"/>
                </a:cxn>
                <a:cxn ang="0">
                  <a:pos x="143446" y="367760"/>
                </a:cxn>
                <a:cxn ang="0">
                  <a:pos x="135152" y="366331"/>
                </a:cxn>
                <a:cxn ang="0">
                  <a:pos x="94583" y="350805"/>
                </a:cxn>
                <a:cxn ang="0">
                  <a:pos x="87106" y="346400"/>
                </a:cxn>
                <a:cxn ang="0">
                  <a:pos x="79343" y="341852"/>
                </a:cxn>
                <a:cxn ang="0">
                  <a:pos x="46205" y="313000"/>
                </a:cxn>
                <a:cxn ang="0">
                  <a:pos x="25931" y="285226"/>
                </a:cxn>
                <a:cxn ang="0">
                  <a:pos x="21526" y="277748"/>
                </a:cxn>
                <a:cxn ang="0">
                  <a:pos x="5357" y="236925"/>
                </a:cxn>
                <a:cxn ang="0">
                  <a:pos x="261" y="202739"/>
                </a:cxn>
                <a:cxn ang="0">
                  <a:pos x="0" y="193833"/>
                </a:cxn>
              </a:cxnLst>
              <a:rect l="0" t="0" r="r" b="b"/>
              <a:pathLst>
                <a:path w="1278889" h="372745">
                  <a:moveTo>
                    <a:pt x="0" y="193833"/>
                  </a:moveTo>
                  <a:lnTo>
                    <a:pt x="0" y="178593"/>
                  </a:lnTo>
                  <a:lnTo>
                    <a:pt x="261" y="169632"/>
                  </a:lnTo>
                  <a:lnTo>
                    <a:pt x="7810" y="126682"/>
                  </a:lnTo>
                  <a:lnTo>
                    <a:pt x="25931" y="86464"/>
                  </a:lnTo>
                  <a:lnTo>
                    <a:pt x="51911" y="51911"/>
                  </a:lnTo>
                  <a:lnTo>
                    <a:pt x="87106" y="25288"/>
                  </a:lnTo>
                  <a:lnTo>
                    <a:pt x="126599" y="7810"/>
                  </a:lnTo>
                  <a:lnTo>
                    <a:pt x="169592" y="261"/>
                  </a:lnTo>
                  <a:lnTo>
                    <a:pt x="178498" y="0"/>
                  </a:lnTo>
                  <a:lnTo>
                    <a:pt x="1099947" y="0"/>
                  </a:lnTo>
                  <a:lnTo>
                    <a:pt x="1143025" y="5357"/>
                  </a:lnTo>
                  <a:lnTo>
                    <a:pt x="1183862" y="20954"/>
                  </a:lnTo>
                  <a:lnTo>
                    <a:pt x="1219033" y="46205"/>
                  </a:lnTo>
                  <a:lnTo>
                    <a:pt x="1247870" y="79343"/>
                  </a:lnTo>
                  <a:lnTo>
                    <a:pt x="1267872" y="118157"/>
                  </a:lnTo>
                  <a:lnTo>
                    <a:pt x="1273873" y="143446"/>
                  </a:lnTo>
                  <a:lnTo>
                    <a:pt x="1275873" y="152353"/>
                  </a:lnTo>
                  <a:lnTo>
                    <a:pt x="1277302" y="160984"/>
                  </a:lnTo>
                  <a:lnTo>
                    <a:pt x="1278159" y="169632"/>
                  </a:lnTo>
                  <a:lnTo>
                    <a:pt x="1278445" y="178593"/>
                  </a:lnTo>
                  <a:lnTo>
                    <a:pt x="1278445" y="193833"/>
                  </a:lnTo>
                  <a:lnTo>
                    <a:pt x="1278159" y="202739"/>
                  </a:lnTo>
                  <a:lnTo>
                    <a:pt x="1277302" y="211359"/>
                  </a:lnTo>
                  <a:lnTo>
                    <a:pt x="1275873" y="219979"/>
                  </a:lnTo>
                  <a:lnTo>
                    <a:pt x="1273873" y="228885"/>
                  </a:lnTo>
                  <a:lnTo>
                    <a:pt x="1272444" y="236925"/>
                  </a:lnTo>
                  <a:lnTo>
                    <a:pt x="1256871" y="277748"/>
                  </a:lnTo>
                  <a:lnTo>
                    <a:pt x="1252433" y="285226"/>
                  </a:lnTo>
                  <a:lnTo>
                    <a:pt x="1247870" y="292988"/>
                  </a:lnTo>
                  <a:lnTo>
                    <a:pt x="1243012" y="299838"/>
                  </a:lnTo>
                  <a:lnTo>
                    <a:pt x="1237583" y="306562"/>
                  </a:lnTo>
                  <a:lnTo>
                    <a:pt x="1231582" y="313000"/>
                  </a:lnTo>
                  <a:lnTo>
                    <a:pt x="1225010" y="318992"/>
                  </a:lnTo>
                  <a:lnTo>
                    <a:pt x="1219033" y="325564"/>
                  </a:lnTo>
                  <a:lnTo>
                    <a:pt x="1212627" y="331565"/>
                  </a:lnTo>
                  <a:lnTo>
                    <a:pt x="1205936" y="336994"/>
                  </a:lnTo>
                  <a:lnTo>
                    <a:pt x="1199102" y="341852"/>
                  </a:lnTo>
                  <a:lnTo>
                    <a:pt x="1191339" y="346400"/>
                  </a:lnTo>
                  <a:lnTo>
                    <a:pt x="1183862" y="350805"/>
                  </a:lnTo>
                  <a:lnTo>
                    <a:pt x="1143025" y="366331"/>
                  </a:lnTo>
                  <a:lnTo>
                    <a:pt x="1134999" y="367760"/>
                  </a:lnTo>
                  <a:lnTo>
                    <a:pt x="1126093" y="369760"/>
                  </a:lnTo>
                  <a:lnTo>
                    <a:pt x="1117473" y="371189"/>
                  </a:lnTo>
                  <a:lnTo>
                    <a:pt x="1108852" y="372046"/>
                  </a:lnTo>
                  <a:lnTo>
                    <a:pt x="1099947" y="372332"/>
                  </a:lnTo>
                  <a:lnTo>
                    <a:pt x="178498" y="372332"/>
                  </a:lnTo>
                  <a:lnTo>
                    <a:pt x="169592" y="372046"/>
                  </a:lnTo>
                  <a:lnTo>
                    <a:pt x="160972" y="371189"/>
                  </a:lnTo>
                  <a:lnTo>
                    <a:pt x="152352" y="369760"/>
                  </a:lnTo>
                  <a:lnTo>
                    <a:pt x="143446" y="367760"/>
                  </a:lnTo>
                  <a:lnTo>
                    <a:pt x="135152" y="366331"/>
                  </a:lnTo>
                  <a:lnTo>
                    <a:pt x="94583" y="350805"/>
                  </a:lnTo>
                  <a:lnTo>
                    <a:pt x="87106" y="346400"/>
                  </a:lnTo>
                  <a:lnTo>
                    <a:pt x="79343" y="341852"/>
                  </a:lnTo>
                  <a:lnTo>
                    <a:pt x="46205" y="313000"/>
                  </a:lnTo>
                  <a:lnTo>
                    <a:pt x="25931" y="285226"/>
                  </a:lnTo>
                  <a:lnTo>
                    <a:pt x="21526" y="277748"/>
                  </a:lnTo>
                  <a:lnTo>
                    <a:pt x="5357" y="236925"/>
                  </a:lnTo>
                  <a:lnTo>
                    <a:pt x="261" y="202739"/>
                  </a:lnTo>
                  <a:lnTo>
                    <a:pt x="0" y="193833"/>
                  </a:lnTo>
                  <a:close/>
                </a:path>
              </a:pathLst>
            </a:custGeom>
            <a:noFill/>
            <a:ln w="10677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6" name="object 28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687288" y="5823203"/>
              <a:ext cx="227266" cy="9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7" name="object 29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960369" y="5829204"/>
              <a:ext cx="126587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8" name="object 30"/>
            <p:cNvSpPr>
              <a:spLocks/>
            </p:cNvSpPr>
            <p:nvPr/>
          </p:nvSpPr>
          <p:spPr bwMode="auto">
            <a:xfrm>
              <a:off x="3107423" y="5823216"/>
              <a:ext cx="55244" cy="93345"/>
            </a:xfrm>
            <a:custGeom>
              <a:avLst/>
              <a:gdLst/>
              <a:ahLst/>
              <a:cxnLst>
                <a:cxn ang="0">
                  <a:pos x="18300" y="0"/>
                </a:cxn>
                <a:cxn ang="0">
                  <a:pos x="0" y="0"/>
                </a:cxn>
                <a:cxn ang="0">
                  <a:pos x="0" y="92964"/>
                </a:cxn>
                <a:cxn ang="0">
                  <a:pos x="18300" y="92964"/>
                </a:cxn>
                <a:cxn ang="0">
                  <a:pos x="18300" y="0"/>
                </a:cxn>
                <a:cxn ang="0">
                  <a:pos x="54876" y="0"/>
                </a:cxn>
                <a:cxn ang="0">
                  <a:pos x="36576" y="0"/>
                </a:cxn>
                <a:cxn ang="0">
                  <a:pos x="36576" y="92964"/>
                </a:cxn>
                <a:cxn ang="0">
                  <a:pos x="54876" y="92964"/>
                </a:cxn>
                <a:cxn ang="0">
                  <a:pos x="54876" y="0"/>
                </a:cxn>
              </a:cxnLst>
              <a:rect l="0" t="0" r="r" b="b"/>
              <a:pathLst>
                <a:path w="55244" h="93345">
                  <a:moveTo>
                    <a:pt x="18300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18300" y="92964"/>
                  </a:lnTo>
                  <a:lnTo>
                    <a:pt x="18300" y="0"/>
                  </a:lnTo>
                  <a:close/>
                </a:path>
                <a:path w="55244" h="93345">
                  <a:moveTo>
                    <a:pt x="54876" y="0"/>
                  </a:moveTo>
                  <a:lnTo>
                    <a:pt x="36576" y="0"/>
                  </a:lnTo>
                  <a:lnTo>
                    <a:pt x="36576" y="92964"/>
                  </a:lnTo>
                  <a:lnTo>
                    <a:pt x="54876" y="92964"/>
                  </a:lnTo>
                  <a:lnTo>
                    <a:pt x="54876" y="0"/>
                  </a:lnTo>
                  <a:close/>
                </a:path>
              </a:pathLst>
            </a:custGeom>
            <a:solidFill>
              <a:srgbClr val="0F70B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9" name="object 31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3213544" y="5829204"/>
              <a:ext cx="273176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50" name="object 3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506723" y="5823203"/>
              <a:ext cx="135540" cy="94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object 33"/>
          <p:cNvGrpSpPr>
            <a:grpSpLocks/>
          </p:cNvGrpSpPr>
          <p:nvPr/>
        </p:nvGrpSpPr>
        <p:grpSpPr bwMode="auto">
          <a:xfrm>
            <a:off x="762000" y="5894294"/>
            <a:ext cx="1320512" cy="186298"/>
            <a:chOff x="838295" y="6680834"/>
            <a:chExt cx="1452880" cy="210820"/>
          </a:xfrm>
        </p:grpSpPr>
        <p:pic>
          <p:nvPicPr>
            <p:cNvPr id="4138" name="object 34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838295" y="6693026"/>
              <a:ext cx="306609" cy="198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9" name="object 35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67860" y="6735793"/>
              <a:ext cx="134207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0" name="object 36"/>
            <p:cNvSpPr>
              <a:spLocks/>
            </p:cNvSpPr>
            <p:nvPr/>
          </p:nvSpPr>
          <p:spPr bwMode="auto">
            <a:xfrm>
              <a:off x="1342644" y="6681228"/>
              <a:ext cx="417195" cy="208915"/>
            </a:xfrm>
            <a:custGeom>
              <a:avLst/>
              <a:gdLst/>
              <a:ahLst/>
              <a:cxnLst>
                <a:cxn ang="0">
                  <a:pos x="41148" y="0"/>
                </a:cxn>
                <a:cxn ang="0">
                  <a:pos x="0" y="0"/>
                </a:cxn>
                <a:cxn ang="0">
                  <a:pos x="0" y="208788"/>
                </a:cxn>
                <a:cxn ang="0">
                  <a:pos x="41148" y="208788"/>
                </a:cxn>
                <a:cxn ang="0">
                  <a:pos x="41148" y="0"/>
                </a:cxn>
                <a:cxn ang="0">
                  <a:pos x="144780" y="117348"/>
                </a:cxn>
                <a:cxn ang="0">
                  <a:pos x="70104" y="117348"/>
                </a:cxn>
                <a:cxn ang="0">
                  <a:pos x="70104" y="150876"/>
                </a:cxn>
                <a:cxn ang="0">
                  <a:pos x="144780" y="150876"/>
                </a:cxn>
                <a:cxn ang="0">
                  <a:pos x="144780" y="117348"/>
                </a:cxn>
                <a:cxn ang="0">
                  <a:pos x="417093" y="11798"/>
                </a:cxn>
                <a:cxn ang="0">
                  <a:pos x="375856" y="11798"/>
                </a:cxn>
                <a:cxn ang="0">
                  <a:pos x="350304" y="123799"/>
                </a:cxn>
                <a:cxn ang="0">
                  <a:pos x="348996" y="129908"/>
                </a:cxn>
                <a:cxn ang="0">
                  <a:pos x="347395" y="136893"/>
                </a:cxn>
                <a:cxn ang="0">
                  <a:pos x="345376" y="144576"/>
                </a:cxn>
                <a:cxn ang="0">
                  <a:pos x="343281" y="158673"/>
                </a:cxn>
                <a:cxn ang="0">
                  <a:pos x="342607" y="164515"/>
                </a:cxn>
                <a:cxn ang="0">
                  <a:pos x="342328" y="170484"/>
                </a:cxn>
                <a:cxn ang="0">
                  <a:pos x="341223" y="164731"/>
                </a:cxn>
                <a:cxn ang="0">
                  <a:pos x="340144" y="158673"/>
                </a:cxn>
                <a:cxn ang="0">
                  <a:pos x="337756" y="144576"/>
                </a:cxn>
                <a:cxn ang="0">
                  <a:pos x="336232" y="133908"/>
                </a:cxn>
                <a:cxn ang="0">
                  <a:pos x="334708" y="126288"/>
                </a:cxn>
                <a:cxn ang="0">
                  <a:pos x="333184" y="121716"/>
                </a:cxn>
                <a:cxn ang="0">
                  <a:pos x="316687" y="59143"/>
                </a:cxn>
                <a:cxn ang="0">
                  <a:pos x="304228" y="11798"/>
                </a:cxn>
                <a:cxn ang="0">
                  <a:pos x="264502" y="11798"/>
                </a:cxn>
                <a:cxn ang="0">
                  <a:pos x="237070" y="121716"/>
                </a:cxn>
                <a:cxn ang="0">
                  <a:pos x="234022" y="127812"/>
                </a:cxn>
                <a:cxn ang="0">
                  <a:pos x="232498" y="135432"/>
                </a:cxn>
                <a:cxn ang="0">
                  <a:pos x="229450" y="156768"/>
                </a:cxn>
                <a:cxn ang="0">
                  <a:pos x="227926" y="165912"/>
                </a:cxn>
                <a:cxn ang="0">
                  <a:pos x="227926" y="170484"/>
                </a:cxn>
                <a:cxn ang="0">
                  <a:pos x="223164" y="146291"/>
                </a:cxn>
                <a:cxn ang="0">
                  <a:pos x="220421" y="132981"/>
                </a:cxn>
                <a:cxn ang="0">
                  <a:pos x="217258" y="118668"/>
                </a:cxn>
                <a:cxn ang="0">
                  <a:pos x="192786" y="11798"/>
                </a:cxn>
                <a:cxn ang="0">
                  <a:pos x="151638" y="11798"/>
                </a:cxn>
                <a:cxn ang="0">
                  <a:pos x="202018" y="208686"/>
                </a:cxn>
                <a:cxn ang="0">
                  <a:pos x="249262" y="208686"/>
                </a:cxn>
                <a:cxn ang="0">
                  <a:pos x="258787" y="170484"/>
                </a:cxn>
                <a:cxn ang="0">
                  <a:pos x="275170" y="104863"/>
                </a:cxn>
                <a:cxn ang="0">
                  <a:pos x="276694" y="100291"/>
                </a:cxn>
                <a:cxn ang="0">
                  <a:pos x="278218" y="92671"/>
                </a:cxn>
                <a:cxn ang="0">
                  <a:pos x="279742" y="82003"/>
                </a:cxn>
                <a:cxn ang="0">
                  <a:pos x="282790" y="71335"/>
                </a:cxn>
                <a:cxn ang="0">
                  <a:pos x="284314" y="63715"/>
                </a:cxn>
                <a:cxn ang="0">
                  <a:pos x="285838" y="71335"/>
                </a:cxn>
                <a:cxn ang="0">
                  <a:pos x="288886" y="82003"/>
                </a:cxn>
                <a:cxn ang="0">
                  <a:pos x="290410" y="94195"/>
                </a:cxn>
                <a:cxn ang="0">
                  <a:pos x="292036" y="101815"/>
                </a:cxn>
                <a:cxn ang="0">
                  <a:pos x="293560" y="104863"/>
                </a:cxn>
                <a:cxn ang="0">
                  <a:pos x="319468" y="208686"/>
                </a:cxn>
                <a:cxn ang="0">
                  <a:pos x="366712" y="208686"/>
                </a:cxn>
                <a:cxn ang="0">
                  <a:pos x="376478" y="170484"/>
                </a:cxn>
                <a:cxn ang="0">
                  <a:pos x="417093" y="11798"/>
                </a:cxn>
              </a:cxnLst>
              <a:rect l="0" t="0" r="r" b="b"/>
              <a:pathLst>
                <a:path w="417194" h="208915">
                  <a:moveTo>
                    <a:pt x="41148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41148" y="208788"/>
                  </a:lnTo>
                  <a:lnTo>
                    <a:pt x="41148" y="0"/>
                  </a:lnTo>
                  <a:close/>
                </a:path>
                <a:path w="417194" h="208915">
                  <a:moveTo>
                    <a:pt x="144780" y="117348"/>
                  </a:moveTo>
                  <a:lnTo>
                    <a:pt x="70104" y="117348"/>
                  </a:lnTo>
                  <a:lnTo>
                    <a:pt x="70104" y="150876"/>
                  </a:lnTo>
                  <a:lnTo>
                    <a:pt x="144780" y="150876"/>
                  </a:lnTo>
                  <a:lnTo>
                    <a:pt x="144780" y="117348"/>
                  </a:lnTo>
                  <a:close/>
                </a:path>
                <a:path w="417194" h="208915">
                  <a:moveTo>
                    <a:pt x="417093" y="11798"/>
                  </a:moveTo>
                  <a:lnTo>
                    <a:pt x="375856" y="11798"/>
                  </a:lnTo>
                  <a:lnTo>
                    <a:pt x="350304" y="123799"/>
                  </a:lnTo>
                  <a:lnTo>
                    <a:pt x="348996" y="129908"/>
                  </a:lnTo>
                  <a:lnTo>
                    <a:pt x="347395" y="136893"/>
                  </a:lnTo>
                  <a:lnTo>
                    <a:pt x="345376" y="144576"/>
                  </a:lnTo>
                  <a:lnTo>
                    <a:pt x="343281" y="158673"/>
                  </a:lnTo>
                  <a:lnTo>
                    <a:pt x="342607" y="164515"/>
                  </a:lnTo>
                  <a:lnTo>
                    <a:pt x="342328" y="170484"/>
                  </a:lnTo>
                  <a:lnTo>
                    <a:pt x="341223" y="164731"/>
                  </a:lnTo>
                  <a:lnTo>
                    <a:pt x="340144" y="158673"/>
                  </a:lnTo>
                  <a:lnTo>
                    <a:pt x="337756" y="144576"/>
                  </a:lnTo>
                  <a:lnTo>
                    <a:pt x="336232" y="133908"/>
                  </a:lnTo>
                  <a:lnTo>
                    <a:pt x="334708" y="126288"/>
                  </a:lnTo>
                  <a:lnTo>
                    <a:pt x="333184" y="121716"/>
                  </a:lnTo>
                  <a:lnTo>
                    <a:pt x="316687" y="59143"/>
                  </a:lnTo>
                  <a:lnTo>
                    <a:pt x="304228" y="11798"/>
                  </a:lnTo>
                  <a:lnTo>
                    <a:pt x="264502" y="11798"/>
                  </a:lnTo>
                  <a:lnTo>
                    <a:pt x="237070" y="121716"/>
                  </a:lnTo>
                  <a:lnTo>
                    <a:pt x="234022" y="127812"/>
                  </a:lnTo>
                  <a:lnTo>
                    <a:pt x="232498" y="135432"/>
                  </a:lnTo>
                  <a:lnTo>
                    <a:pt x="229450" y="156768"/>
                  </a:lnTo>
                  <a:lnTo>
                    <a:pt x="227926" y="165912"/>
                  </a:lnTo>
                  <a:lnTo>
                    <a:pt x="227926" y="170484"/>
                  </a:lnTo>
                  <a:lnTo>
                    <a:pt x="223164" y="146291"/>
                  </a:lnTo>
                  <a:lnTo>
                    <a:pt x="220421" y="132981"/>
                  </a:lnTo>
                  <a:lnTo>
                    <a:pt x="217258" y="118668"/>
                  </a:lnTo>
                  <a:lnTo>
                    <a:pt x="192786" y="11798"/>
                  </a:lnTo>
                  <a:lnTo>
                    <a:pt x="151638" y="11798"/>
                  </a:lnTo>
                  <a:lnTo>
                    <a:pt x="202018" y="208686"/>
                  </a:lnTo>
                  <a:lnTo>
                    <a:pt x="249262" y="208686"/>
                  </a:lnTo>
                  <a:lnTo>
                    <a:pt x="258787" y="170484"/>
                  </a:lnTo>
                  <a:lnTo>
                    <a:pt x="275170" y="104863"/>
                  </a:lnTo>
                  <a:lnTo>
                    <a:pt x="276694" y="100291"/>
                  </a:lnTo>
                  <a:lnTo>
                    <a:pt x="278218" y="92671"/>
                  </a:lnTo>
                  <a:lnTo>
                    <a:pt x="279742" y="82003"/>
                  </a:lnTo>
                  <a:lnTo>
                    <a:pt x="282790" y="71335"/>
                  </a:lnTo>
                  <a:lnTo>
                    <a:pt x="284314" y="63715"/>
                  </a:lnTo>
                  <a:lnTo>
                    <a:pt x="285838" y="71335"/>
                  </a:lnTo>
                  <a:lnTo>
                    <a:pt x="288886" y="82003"/>
                  </a:lnTo>
                  <a:lnTo>
                    <a:pt x="290410" y="94195"/>
                  </a:lnTo>
                  <a:lnTo>
                    <a:pt x="292036" y="101815"/>
                  </a:lnTo>
                  <a:lnTo>
                    <a:pt x="293560" y="104863"/>
                  </a:lnTo>
                  <a:lnTo>
                    <a:pt x="319468" y="208686"/>
                  </a:lnTo>
                  <a:lnTo>
                    <a:pt x="366712" y="208686"/>
                  </a:lnTo>
                  <a:lnTo>
                    <a:pt x="376478" y="170484"/>
                  </a:lnTo>
                  <a:lnTo>
                    <a:pt x="417093" y="11798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1" name="object 37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1771935" y="6735794"/>
              <a:ext cx="144970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42" name="object 38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1951958" y="6735793"/>
              <a:ext cx="97631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43" name="object 39"/>
            <p:cNvSpPr>
              <a:spLocks/>
            </p:cNvSpPr>
            <p:nvPr/>
          </p:nvSpPr>
          <p:spPr bwMode="auto">
            <a:xfrm>
              <a:off x="2075687" y="6681215"/>
              <a:ext cx="41275" cy="208915"/>
            </a:xfrm>
            <a:custGeom>
              <a:avLst/>
              <a:gdLst/>
              <a:ahLst/>
              <a:cxnLst>
                <a:cxn ang="0">
                  <a:pos x="41148" y="208787"/>
                </a:cxn>
                <a:cxn ang="0">
                  <a:pos x="0" y="208787"/>
                </a:cxn>
                <a:cxn ang="0">
                  <a:pos x="0" y="0"/>
                </a:cxn>
                <a:cxn ang="0">
                  <a:pos x="41148" y="0"/>
                </a:cxn>
                <a:cxn ang="0">
                  <a:pos x="41148" y="208787"/>
                </a:cxn>
              </a:cxnLst>
              <a:rect l="0" t="0" r="r" b="b"/>
              <a:pathLst>
                <a:path w="41275" h="208915">
                  <a:moveTo>
                    <a:pt x="41148" y="208787"/>
                  </a:moveTo>
                  <a:lnTo>
                    <a:pt x="0" y="208787"/>
                  </a:lnTo>
                  <a:lnTo>
                    <a:pt x="0" y="0"/>
                  </a:lnTo>
                  <a:lnTo>
                    <a:pt x="41148" y="0"/>
                  </a:lnTo>
                  <a:lnTo>
                    <a:pt x="41148" y="208787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44" name="object 40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150268" y="6680834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10" name="object 41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2187864" y="5905500"/>
            <a:ext cx="147205" cy="17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object 42"/>
          <p:cNvGrpSpPr>
            <a:grpSpLocks/>
          </p:cNvGrpSpPr>
          <p:nvPr/>
        </p:nvGrpSpPr>
        <p:grpSpPr bwMode="auto">
          <a:xfrm>
            <a:off x="2366818" y="5943320"/>
            <a:ext cx="541194" cy="194702"/>
            <a:chOff x="2603373" y="6735794"/>
            <a:chExt cx="594995" cy="220345"/>
          </a:xfrm>
        </p:grpSpPr>
        <p:pic>
          <p:nvPicPr>
            <p:cNvPr id="4135" name="object 43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739104" y="6735794"/>
              <a:ext cx="134302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6" name="object 44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603373" y="6735794"/>
              <a:ext cx="114395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7" name="object 45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894742" y="6735794"/>
              <a:ext cx="303561" cy="219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46"/>
          <p:cNvGrpSpPr>
            <a:grpSpLocks/>
          </p:cNvGrpSpPr>
          <p:nvPr/>
        </p:nvGrpSpPr>
        <p:grpSpPr bwMode="auto">
          <a:xfrm>
            <a:off x="3006149" y="5894294"/>
            <a:ext cx="901988" cy="186298"/>
            <a:chOff x="3306603" y="6680834"/>
            <a:chExt cx="991869" cy="210820"/>
          </a:xfrm>
        </p:grpSpPr>
        <p:pic>
          <p:nvPicPr>
            <p:cNvPr id="4129" name="object 47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3306603" y="6693026"/>
              <a:ext cx="210597" cy="19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0" name="object 48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3553777" y="6706743"/>
              <a:ext cx="259365" cy="1846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1" name="object 49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3843623" y="6735794"/>
              <a:ext cx="97631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32" name="object 50"/>
            <p:cNvSpPr>
              <a:spLocks/>
            </p:cNvSpPr>
            <p:nvPr/>
          </p:nvSpPr>
          <p:spPr bwMode="auto">
            <a:xfrm>
              <a:off x="3967162" y="6680834"/>
              <a:ext cx="44450" cy="209550"/>
            </a:xfrm>
            <a:custGeom>
              <a:avLst/>
              <a:gdLst/>
              <a:ahLst/>
              <a:cxnLst>
                <a:cxn ang="0">
                  <a:pos x="29051" y="39624"/>
                </a:cxn>
                <a:cxn ang="0">
                  <a:pos x="21431" y="39624"/>
                </a:cxn>
                <a:cxn ang="0">
                  <a:pos x="12296" y="38457"/>
                </a:cxn>
                <a:cxn ang="0">
                  <a:pos x="5572" y="34861"/>
                </a:cxn>
                <a:cxn ang="0">
                  <a:pos x="1419" y="28694"/>
                </a:cxn>
                <a:cxn ang="0">
                  <a:pos x="0" y="19812"/>
                </a:cxn>
                <a:cxn ang="0">
                  <a:pos x="1419" y="10929"/>
                </a:cxn>
                <a:cxn ang="0">
                  <a:pos x="5572" y="4762"/>
                </a:cxn>
                <a:cxn ang="0">
                  <a:pos x="12296" y="1166"/>
                </a:cxn>
                <a:cxn ang="0">
                  <a:pos x="21431" y="0"/>
                </a:cxn>
                <a:cxn ang="0">
                  <a:pos x="31432" y="1166"/>
                </a:cxn>
                <a:cxn ang="0">
                  <a:pos x="38576" y="4762"/>
                </a:cxn>
                <a:cxn ang="0">
                  <a:pos x="42862" y="10929"/>
                </a:cxn>
                <a:cxn ang="0">
                  <a:pos x="44291" y="19812"/>
                </a:cxn>
                <a:cxn ang="0">
                  <a:pos x="44291" y="25908"/>
                </a:cxn>
                <a:cxn ang="0">
                  <a:pos x="42767" y="30480"/>
                </a:cxn>
                <a:cxn ang="0">
                  <a:pos x="35147" y="38100"/>
                </a:cxn>
                <a:cxn ang="0">
                  <a:pos x="29051" y="39624"/>
                </a:cxn>
                <a:cxn ang="0">
                  <a:pos x="42767" y="209073"/>
                </a:cxn>
                <a:cxn ang="0">
                  <a:pos x="1619" y="209073"/>
                </a:cxn>
                <a:cxn ang="0">
                  <a:pos x="1619" y="58007"/>
                </a:cxn>
                <a:cxn ang="0">
                  <a:pos x="42767" y="58007"/>
                </a:cxn>
                <a:cxn ang="0">
                  <a:pos x="42767" y="209073"/>
                </a:cxn>
              </a:cxnLst>
              <a:rect l="0" t="0" r="r" b="b"/>
              <a:pathLst>
                <a:path w="44450" h="209550">
                  <a:moveTo>
                    <a:pt x="29051" y="39624"/>
                  </a:moveTo>
                  <a:lnTo>
                    <a:pt x="21431" y="39624"/>
                  </a:lnTo>
                  <a:lnTo>
                    <a:pt x="12296" y="38457"/>
                  </a:lnTo>
                  <a:lnTo>
                    <a:pt x="5572" y="34861"/>
                  </a:lnTo>
                  <a:lnTo>
                    <a:pt x="1419" y="28694"/>
                  </a:lnTo>
                  <a:lnTo>
                    <a:pt x="0" y="19812"/>
                  </a:lnTo>
                  <a:lnTo>
                    <a:pt x="1419" y="10929"/>
                  </a:lnTo>
                  <a:lnTo>
                    <a:pt x="5572" y="4762"/>
                  </a:lnTo>
                  <a:lnTo>
                    <a:pt x="12296" y="1166"/>
                  </a:lnTo>
                  <a:lnTo>
                    <a:pt x="21431" y="0"/>
                  </a:lnTo>
                  <a:lnTo>
                    <a:pt x="31432" y="1166"/>
                  </a:lnTo>
                  <a:lnTo>
                    <a:pt x="38576" y="4762"/>
                  </a:lnTo>
                  <a:lnTo>
                    <a:pt x="42862" y="10929"/>
                  </a:lnTo>
                  <a:lnTo>
                    <a:pt x="44291" y="19812"/>
                  </a:lnTo>
                  <a:lnTo>
                    <a:pt x="44291" y="25908"/>
                  </a:lnTo>
                  <a:lnTo>
                    <a:pt x="42767" y="30480"/>
                  </a:lnTo>
                  <a:lnTo>
                    <a:pt x="35147" y="38100"/>
                  </a:lnTo>
                  <a:lnTo>
                    <a:pt x="29051" y="39624"/>
                  </a:lnTo>
                  <a:close/>
                </a:path>
                <a:path w="44450" h="209550">
                  <a:moveTo>
                    <a:pt x="42767" y="209073"/>
                  </a:moveTo>
                  <a:lnTo>
                    <a:pt x="1619" y="209073"/>
                  </a:lnTo>
                  <a:lnTo>
                    <a:pt x="1619" y="58007"/>
                  </a:lnTo>
                  <a:lnTo>
                    <a:pt x="42767" y="58007"/>
                  </a:lnTo>
                  <a:lnTo>
                    <a:pt x="42767" y="20907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33" name="object 5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4043457" y="6735794"/>
              <a:ext cx="120586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34" name="object 5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4183856" y="6735794"/>
              <a:ext cx="114395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13" name="object 53"/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738909" y="2248181"/>
            <a:ext cx="8084705" cy="265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object 54"/>
          <p:cNvGrpSpPr>
            <a:grpSpLocks/>
          </p:cNvGrpSpPr>
          <p:nvPr/>
        </p:nvGrpSpPr>
        <p:grpSpPr bwMode="auto">
          <a:xfrm>
            <a:off x="6094558" y="1633258"/>
            <a:ext cx="1345045" cy="103654"/>
            <a:chOff x="6704076" y="1850516"/>
            <a:chExt cx="1480185" cy="118745"/>
          </a:xfrm>
        </p:grpSpPr>
        <p:sp>
          <p:nvSpPr>
            <p:cNvPr id="4126" name="object 55"/>
            <p:cNvSpPr>
              <a:spLocks/>
            </p:cNvSpPr>
            <p:nvPr/>
          </p:nvSpPr>
          <p:spPr bwMode="auto">
            <a:xfrm>
              <a:off x="6704076" y="1955304"/>
              <a:ext cx="373380" cy="139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68" y="13716"/>
                </a:cxn>
                <a:cxn ang="0">
                  <a:pos x="30467" y="0"/>
                </a:cxn>
                <a:cxn ang="0">
                  <a:pos x="19812" y="13716"/>
                </a:cxn>
                <a:cxn ang="0">
                  <a:pos x="30467" y="0"/>
                </a:cxn>
                <a:cxn ang="0">
                  <a:pos x="38100" y="0"/>
                </a:cxn>
                <a:cxn ang="0">
                  <a:pos x="48768" y="13716"/>
                </a:cxn>
                <a:cxn ang="0">
                  <a:pos x="68567" y="0"/>
                </a:cxn>
                <a:cxn ang="0">
                  <a:pos x="57912" y="13716"/>
                </a:cxn>
                <a:cxn ang="0">
                  <a:pos x="68567" y="0"/>
                </a:cxn>
                <a:cxn ang="0">
                  <a:pos x="76200" y="0"/>
                </a:cxn>
                <a:cxn ang="0">
                  <a:pos x="86868" y="13716"/>
                </a:cxn>
                <a:cxn ang="0">
                  <a:pos x="106667" y="0"/>
                </a:cxn>
                <a:cxn ang="0">
                  <a:pos x="96012" y="13716"/>
                </a:cxn>
                <a:cxn ang="0">
                  <a:pos x="106667" y="0"/>
                </a:cxn>
                <a:cxn ang="0">
                  <a:pos x="114300" y="0"/>
                </a:cxn>
                <a:cxn ang="0">
                  <a:pos x="124968" y="13716"/>
                </a:cxn>
                <a:cxn ang="0">
                  <a:pos x="144767" y="0"/>
                </a:cxn>
                <a:cxn ang="0">
                  <a:pos x="134112" y="13716"/>
                </a:cxn>
                <a:cxn ang="0">
                  <a:pos x="144767" y="0"/>
                </a:cxn>
                <a:cxn ang="0">
                  <a:pos x="152400" y="0"/>
                </a:cxn>
                <a:cxn ang="0">
                  <a:pos x="163068" y="13716"/>
                </a:cxn>
                <a:cxn ang="0">
                  <a:pos x="182867" y="0"/>
                </a:cxn>
                <a:cxn ang="0">
                  <a:pos x="172212" y="13716"/>
                </a:cxn>
                <a:cxn ang="0">
                  <a:pos x="182867" y="0"/>
                </a:cxn>
                <a:cxn ang="0">
                  <a:pos x="190500" y="0"/>
                </a:cxn>
                <a:cxn ang="0">
                  <a:pos x="201168" y="13716"/>
                </a:cxn>
                <a:cxn ang="0">
                  <a:pos x="220967" y="0"/>
                </a:cxn>
                <a:cxn ang="0">
                  <a:pos x="210312" y="13716"/>
                </a:cxn>
                <a:cxn ang="0">
                  <a:pos x="220967" y="0"/>
                </a:cxn>
                <a:cxn ang="0">
                  <a:pos x="228600" y="0"/>
                </a:cxn>
                <a:cxn ang="0">
                  <a:pos x="239268" y="13716"/>
                </a:cxn>
                <a:cxn ang="0">
                  <a:pos x="259067" y="0"/>
                </a:cxn>
                <a:cxn ang="0">
                  <a:pos x="248412" y="13716"/>
                </a:cxn>
                <a:cxn ang="0">
                  <a:pos x="259067" y="0"/>
                </a:cxn>
                <a:cxn ang="0">
                  <a:pos x="266700" y="0"/>
                </a:cxn>
                <a:cxn ang="0">
                  <a:pos x="277368" y="13716"/>
                </a:cxn>
                <a:cxn ang="0">
                  <a:pos x="297167" y="0"/>
                </a:cxn>
                <a:cxn ang="0">
                  <a:pos x="286512" y="13716"/>
                </a:cxn>
                <a:cxn ang="0">
                  <a:pos x="297167" y="0"/>
                </a:cxn>
                <a:cxn ang="0">
                  <a:pos x="304800" y="0"/>
                </a:cxn>
                <a:cxn ang="0">
                  <a:pos x="315468" y="13716"/>
                </a:cxn>
                <a:cxn ang="0">
                  <a:pos x="335280" y="0"/>
                </a:cxn>
                <a:cxn ang="0">
                  <a:pos x="324612" y="13716"/>
                </a:cxn>
                <a:cxn ang="0">
                  <a:pos x="335280" y="0"/>
                </a:cxn>
                <a:cxn ang="0">
                  <a:pos x="342900" y="0"/>
                </a:cxn>
                <a:cxn ang="0">
                  <a:pos x="353568" y="13716"/>
                </a:cxn>
                <a:cxn ang="0">
                  <a:pos x="373380" y="0"/>
                </a:cxn>
                <a:cxn ang="0">
                  <a:pos x="362712" y="13716"/>
                </a:cxn>
                <a:cxn ang="0">
                  <a:pos x="373380" y="0"/>
                </a:cxn>
              </a:cxnLst>
              <a:rect l="0" t="0" r="r" b="b"/>
              <a:pathLst>
                <a:path w="373379" h="13969">
                  <a:moveTo>
                    <a:pt x="1066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0668" y="13716"/>
                  </a:lnTo>
                  <a:lnTo>
                    <a:pt x="10668" y="0"/>
                  </a:lnTo>
                  <a:close/>
                </a:path>
                <a:path w="373379" h="13969">
                  <a:moveTo>
                    <a:pt x="30467" y="0"/>
                  </a:moveTo>
                  <a:lnTo>
                    <a:pt x="19812" y="0"/>
                  </a:lnTo>
                  <a:lnTo>
                    <a:pt x="19812" y="13716"/>
                  </a:lnTo>
                  <a:lnTo>
                    <a:pt x="30467" y="13716"/>
                  </a:lnTo>
                  <a:lnTo>
                    <a:pt x="30467" y="0"/>
                  </a:lnTo>
                  <a:close/>
                </a:path>
                <a:path w="373379" h="13969">
                  <a:moveTo>
                    <a:pt x="48768" y="0"/>
                  </a:moveTo>
                  <a:lnTo>
                    <a:pt x="38100" y="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0"/>
                  </a:lnTo>
                  <a:close/>
                </a:path>
                <a:path w="373379" h="13969">
                  <a:moveTo>
                    <a:pt x="68567" y="0"/>
                  </a:moveTo>
                  <a:lnTo>
                    <a:pt x="57912" y="0"/>
                  </a:lnTo>
                  <a:lnTo>
                    <a:pt x="57912" y="13716"/>
                  </a:lnTo>
                  <a:lnTo>
                    <a:pt x="68567" y="13716"/>
                  </a:lnTo>
                  <a:lnTo>
                    <a:pt x="68567" y="0"/>
                  </a:lnTo>
                  <a:close/>
                </a:path>
                <a:path w="373379" h="13969">
                  <a:moveTo>
                    <a:pt x="86868" y="0"/>
                  </a:moveTo>
                  <a:lnTo>
                    <a:pt x="76200" y="0"/>
                  </a:lnTo>
                  <a:lnTo>
                    <a:pt x="76200" y="13716"/>
                  </a:lnTo>
                  <a:lnTo>
                    <a:pt x="86868" y="13716"/>
                  </a:lnTo>
                  <a:lnTo>
                    <a:pt x="86868" y="0"/>
                  </a:lnTo>
                  <a:close/>
                </a:path>
                <a:path w="373379" h="13969">
                  <a:moveTo>
                    <a:pt x="106667" y="0"/>
                  </a:moveTo>
                  <a:lnTo>
                    <a:pt x="96012" y="0"/>
                  </a:lnTo>
                  <a:lnTo>
                    <a:pt x="96012" y="13716"/>
                  </a:lnTo>
                  <a:lnTo>
                    <a:pt x="106667" y="13716"/>
                  </a:lnTo>
                  <a:lnTo>
                    <a:pt x="106667" y="0"/>
                  </a:lnTo>
                  <a:close/>
                </a:path>
                <a:path w="373379" h="13969">
                  <a:moveTo>
                    <a:pt x="124968" y="0"/>
                  </a:moveTo>
                  <a:lnTo>
                    <a:pt x="114300" y="0"/>
                  </a:lnTo>
                  <a:lnTo>
                    <a:pt x="114300" y="13716"/>
                  </a:lnTo>
                  <a:lnTo>
                    <a:pt x="124968" y="13716"/>
                  </a:lnTo>
                  <a:lnTo>
                    <a:pt x="124968" y="0"/>
                  </a:lnTo>
                  <a:close/>
                </a:path>
                <a:path w="373379" h="13969">
                  <a:moveTo>
                    <a:pt x="144767" y="0"/>
                  </a:moveTo>
                  <a:lnTo>
                    <a:pt x="134112" y="0"/>
                  </a:lnTo>
                  <a:lnTo>
                    <a:pt x="134112" y="13716"/>
                  </a:lnTo>
                  <a:lnTo>
                    <a:pt x="144767" y="13716"/>
                  </a:lnTo>
                  <a:lnTo>
                    <a:pt x="144767" y="0"/>
                  </a:lnTo>
                  <a:close/>
                </a:path>
                <a:path w="373379" h="13969">
                  <a:moveTo>
                    <a:pt x="163068" y="0"/>
                  </a:moveTo>
                  <a:lnTo>
                    <a:pt x="152400" y="0"/>
                  </a:lnTo>
                  <a:lnTo>
                    <a:pt x="152400" y="13716"/>
                  </a:lnTo>
                  <a:lnTo>
                    <a:pt x="163068" y="13716"/>
                  </a:lnTo>
                  <a:lnTo>
                    <a:pt x="163068" y="0"/>
                  </a:lnTo>
                  <a:close/>
                </a:path>
                <a:path w="373379" h="13969">
                  <a:moveTo>
                    <a:pt x="182867" y="0"/>
                  </a:moveTo>
                  <a:lnTo>
                    <a:pt x="172212" y="0"/>
                  </a:lnTo>
                  <a:lnTo>
                    <a:pt x="172212" y="13716"/>
                  </a:lnTo>
                  <a:lnTo>
                    <a:pt x="182867" y="13716"/>
                  </a:lnTo>
                  <a:lnTo>
                    <a:pt x="182867" y="0"/>
                  </a:lnTo>
                  <a:close/>
                </a:path>
                <a:path w="373379" h="13969">
                  <a:moveTo>
                    <a:pt x="201168" y="0"/>
                  </a:moveTo>
                  <a:lnTo>
                    <a:pt x="190500" y="0"/>
                  </a:lnTo>
                  <a:lnTo>
                    <a:pt x="190500" y="13716"/>
                  </a:lnTo>
                  <a:lnTo>
                    <a:pt x="201168" y="13716"/>
                  </a:lnTo>
                  <a:lnTo>
                    <a:pt x="201168" y="0"/>
                  </a:lnTo>
                  <a:close/>
                </a:path>
                <a:path w="373379" h="13969">
                  <a:moveTo>
                    <a:pt x="220967" y="0"/>
                  </a:moveTo>
                  <a:lnTo>
                    <a:pt x="210312" y="0"/>
                  </a:lnTo>
                  <a:lnTo>
                    <a:pt x="210312" y="13716"/>
                  </a:lnTo>
                  <a:lnTo>
                    <a:pt x="220967" y="13716"/>
                  </a:lnTo>
                  <a:lnTo>
                    <a:pt x="220967" y="0"/>
                  </a:lnTo>
                  <a:close/>
                </a:path>
                <a:path w="373379" h="13969">
                  <a:moveTo>
                    <a:pt x="239268" y="0"/>
                  </a:moveTo>
                  <a:lnTo>
                    <a:pt x="228600" y="0"/>
                  </a:lnTo>
                  <a:lnTo>
                    <a:pt x="228600" y="13716"/>
                  </a:lnTo>
                  <a:lnTo>
                    <a:pt x="239268" y="13716"/>
                  </a:lnTo>
                  <a:lnTo>
                    <a:pt x="239268" y="0"/>
                  </a:lnTo>
                  <a:close/>
                </a:path>
                <a:path w="373379" h="13969">
                  <a:moveTo>
                    <a:pt x="259067" y="0"/>
                  </a:moveTo>
                  <a:lnTo>
                    <a:pt x="248412" y="0"/>
                  </a:lnTo>
                  <a:lnTo>
                    <a:pt x="248412" y="13716"/>
                  </a:lnTo>
                  <a:lnTo>
                    <a:pt x="259067" y="13716"/>
                  </a:lnTo>
                  <a:lnTo>
                    <a:pt x="259067" y="0"/>
                  </a:lnTo>
                  <a:close/>
                </a:path>
                <a:path w="373379" h="13969">
                  <a:moveTo>
                    <a:pt x="277368" y="0"/>
                  </a:moveTo>
                  <a:lnTo>
                    <a:pt x="266700" y="0"/>
                  </a:lnTo>
                  <a:lnTo>
                    <a:pt x="266700" y="13716"/>
                  </a:lnTo>
                  <a:lnTo>
                    <a:pt x="277368" y="13716"/>
                  </a:lnTo>
                  <a:lnTo>
                    <a:pt x="277368" y="0"/>
                  </a:lnTo>
                  <a:close/>
                </a:path>
                <a:path w="373379" h="13969">
                  <a:moveTo>
                    <a:pt x="297167" y="0"/>
                  </a:moveTo>
                  <a:lnTo>
                    <a:pt x="286512" y="0"/>
                  </a:lnTo>
                  <a:lnTo>
                    <a:pt x="286512" y="13716"/>
                  </a:lnTo>
                  <a:lnTo>
                    <a:pt x="297167" y="13716"/>
                  </a:lnTo>
                  <a:lnTo>
                    <a:pt x="297167" y="0"/>
                  </a:lnTo>
                  <a:close/>
                </a:path>
                <a:path w="373379" h="13969">
                  <a:moveTo>
                    <a:pt x="315468" y="0"/>
                  </a:moveTo>
                  <a:lnTo>
                    <a:pt x="304800" y="0"/>
                  </a:lnTo>
                  <a:lnTo>
                    <a:pt x="304800" y="13716"/>
                  </a:lnTo>
                  <a:lnTo>
                    <a:pt x="315468" y="13716"/>
                  </a:lnTo>
                  <a:lnTo>
                    <a:pt x="315468" y="0"/>
                  </a:lnTo>
                  <a:close/>
                </a:path>
                <a:path w="373379" h="13969">
                  <a:moveTo>
                    <a:pt x="335280" y="0"/>
                  </a:moveTo>
                  <a:lnTo>
                    <a:pt x="324612" y="0"/>
                  </a:lnTo>
                  <a:lnTo>
                    <a:pt x="324612" y="13716"/>
                  </a:lnTo>
                  <a:lnTo>
                    <a:pt x="335280" y="13716"/>
                  </a:lnTo>
                  <a:lnTo>
                    <a:pt x="335280" y="0"/>
                  </a:lnTo>
                  <a:close/>
                </a:path>
                <a:path w="373379" h="13969">
                  <a:moveTo>
                    <a:pt x="353568" y="0"/>
                  </a:moveTo>
                  <a:lnTo>
                    <a:pt x="342900" y="0"/>
                  </a:lnTo>
                  <a:lnTo>
                    <a:pt x="342900" y="13716"/>
                  </a:lnTo>
                  <a:lnTo>
                    <a:pt x="353568" y="13716"/>
                  </a:lnTo>
                  <a:lnTo>
                    <a:pt x="353568" y="0"/>
                  </a:lnTo>
                  <a:close/>
                </a:path>
                <a:path w="373379" h="13969">
                  <a:moveTo>
                    <a:pt x="373380" y="0"/>
                  </a:moveTo>
                  <a:lnTo>
                    <a:pt x="362712" y="0"/>
                  </a:lnTo>
                  <a:lnTo>
                    <a:pt x="362712" y="13716"/>
                  </a:lnTo>
                  <a:lnTo>
                    <a:pt x="373380" y="13716"/>
                  </a:lnTo>
                  <a:lnTo>
                    <a:pt x="373380" y="0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7" name="object 56"/>
            <p:cNvSpPr>
              <a:spLocks/>
            </p:cNvSpPr>
            <p:nvPr/>
          </p:nvSpPr>
          <p:spPr bwMode="auto">
            <a:xfrm>
              <a:off x="6725412" y="1850516"/>
              <a:ext cx="357505" cy="99695"/>
            </a:xfrm>
            <a:custGeom>
              <a:avLst/>
              <a:gdLst/>
              <a:ahLst/>
              <a:cxnLst>
                <a:cxn ang="0">
                  <a:pos x="68719" y="51816"/>
                </a:cxn>
                <a:cxn ang="0">
                  <a:pos x="70192" y="73253"/>
                </a:cxn>
                <a:cxn ang="0">
                  <a:pos x="0" y="0"/>
                </a:cxn>
                <a:cxn ang="0">
                  <a:pos x="19761" y="50888"/>
                </a:cxn>
                <a:cxn ang="0">
                  <a:pos x="18516" y="32321"/>
                </a:cxn>
                <a:cxn ang="0">
                  <a:pos x="86956" y="97637"/>
                </a:cxn>
                <a:cxn ang="0">
                  <a:pos x="178485" y="51816"/>
                </a:cxn>
                <a:cxn ang="0">
                  <a:pos x="170865" y="33528"/>
                </a:cxn>
                <a:cxn ang="0">
                  <a:pos x="157149" y="47244"/>
                </a:cxn>
                <a:cxn ang="0">
                  <a:pos x="152577" y="80873"/>
                </a:cxn>
                <a:cxn ang="0">
                  <a:pos x="132676" y="80873"/>
                </a:cxn>
                <a:cxn ang="0">
                  <a:pos x="126580" y="67157"/>
                </a:cxn>
                <a:cxn ang="0">
                  <a:pos x="131152" y="42672"/>
                </a:cxn>
                <a:cxn ang="0">
                  <a:pos x="148005" y="38100"/>
                </a:cxn>
                <a:cxn ang="0">
                  <a:pos x="157149" y="47244"/>
                </a:cxn>
                <a:cxn ang="0">
                  <a:pos x="149529" y="21336"/>
                </a:cxn>
                <a:cxn ang="0">
                  <a:pos x="106768" y="59537"/>
                </a:cxn>
                <a:cxn ang="0">
                  <a:pos x="117436" y="91541"/>
                </a:cxn>
                <a:cxn ang="0">
                  <a:pos x="135724" y="99161"/>
                </a:cxn>
                <a:cxn ang="0">
                  <a:pos x="178485" y="59537"/>
                </a:cxn>
                <a:cxn ang="0">
                  <a:pos x="218122" y="22860"/>
                </a:cxn>
                <a:cxn ang="0">
                  <a:pos x="199834" y="22860"/>
                </a:cxn>
                <a:cxn ang="0">
                  <a:pos x="198310" y="38100"/>
                </a:cxn>
                <a:cxn ang="0">
                  <a:pos x="202882" y="93065"/>
                </a:cxn>
                <a:cxn ang="0">
                  <a:pos x="228790" y="99161"/>
                </a:cxn>
                <a:cxn ang="0">
                  <a:pos x="239547" y="80873"/>
                </a:cxn>
                <a:cxn ang="0">
                  <a:pos x="218122" y="77825"/>
                </a:cxn>
                <a:cxn ang="0">
                  <a:pos x="239547" y="22860"/>
                </a:cxn>
                <a:cxn ang="0">
                  <a:pos x="300507" y="47256"/>
                </a:cxn>
                <a:cxn ang="0">
                  <a:pos x="273024" y="47421"/>
                </a:cxn>
                <a:cxn ang="0">
                  <a:pos x="294411" y="36588"/>
                </a:cxn>
                <a:cxn ang="0">
                  <a:pos x="300507" y="47256"/>
                </a:cxn>
                <a:cxn ang="0">
                  <a:pos x="286791" y="21348"/>
                </a:cxn>
                <a:cxn ang="0">
                  <a:pos x="250215" y="61061"/>
                </a:cxn>
                <a:cxn ang="0">
                  <a:pos x="289839" y="99161"/>
                </a:cxn>
                <a:cxn ang="0">
                  <a:pos x="308127" y="97637"/>
                </a:cxn>
                <a:cxn ang="0">
                  <a:pos x="315747" y="83921"/>
                </a:cxn>
                <a:cxn ang="0">
                  <a:pos x="303555" y="82397"/>
                </a:cxn>
                <a:cxn ang="0">
                  <a:pos x="279171" y="82397"/>
                </a:cxn>
                <a:cxn ang="0">
                  <a:pos x="271551" y="65633"/>
                </a:cxn>
                <a:cxn ang="0">
                  <a:pos x="356984" y="83921"/>
                </a:cxn>
                <a:cxn ang="0">
                  <a:pos x="352412" y="77825"/>
                </a:cxn>
                <a:cxn ang="0">
                  <a:pos x="338696" y="77825"/>
                </a:cxn>
                <a:cxn ang="0">
                  <a:pos x="334124" y="94589"/>
                </a:cxn>
                <a:cxn ang="0">
                  <a:pos x="352412" y="99161"/>
                </a:cxn>
                <a:cxn ang="0">
                  <a:pos x="356984" y="91541"/>
                </a:cxn>
                <a:cxn ang="0">
                  <a:pos x="355460" y="25920"/>
                </a:cxn>
                <a:cxn ang="0">
                  <a:pos x="341744" y="21348"/>
                </a:cxn>
                <a:cxn ang="0">
                  <a:pos x="334124" y="25920"/>
                </a:cxn>
                <a:cxn ang="0">
                  <a:pos x="338696" y="42684"/>
                </a:cxn>
                <a:cxn ang="0">
                  <a:pos x="352412" y="42684"/>
                </a:cxn>
                <a:cxn ang="0">
                  <a:pos x="356984" y="28968"/>
                </a:cxn>
              </a:cxnLst>
              <a:rect l="0" t="0" r="r" b="b"/>
              <a:pathLst>
                <a:path w="357504" h="99694">
                  <a:moveTo>
                    <a:pt x="86956" y="0"/>
                  </a:moveTo>
                  <a:lnTo>
                    <a:pt x="68668" y="0"/>
                  </a:lnTo>
                  <a:lnTo>
                    <a:pt x="68719" y="51816"/>
                  </a:lnTo>
                  <a:lnTo>
                    <a:pt x="68859" y="57200"/>
                  </a:lnTo>
                  <a:lnTo>
                    <a:pt x="69316" y="64668"/>
                  </a:lnTo>
                  <a:lnTo>
                    <a:pt x="70192" y="73253"/>
                  </a:lnTo>
                  <a:lnTo>
                    <a:pt x="40767" y="22860"/>
                  </a:lnTo>
                  <a:lnTo>
                    <a:pt x="27432" y="0"/>
                  </a:lnTo>
                  <a:lnTo>
                    <a:pt x="0" y="0"/>
                  </a:lnTo>
                  <a:lnTo>
                    <a:pt x="0" y="97637"/>
                  </a:lnTo>
                  <a:lnTo>
                    <a:pt x="19812" y="97637"/>
                  </a:lnTo>
                  <a:lnTo>
                    <a:pt x="19761" y="50888"/>
                  </a:lnTo>
                  <a:lnTo>
                    <a:pt x="19570" y="46659"/>
                  </a:lnTo>
                  <a:lnTo>
                    <a:pt x="19050" y="40195"/>
                  </a:lnTo>
                  <a:lnTo>
                    <a:pt x="18516" y="32321"/>
                  </a:lnTo>
                  <a:lnTo>
                    <a:pt x="18288" y="22860"/>
                  </a:lnTo>
                  <a:lnTo>
                    <a:pt x="61048" y="97637"/>
                  </a:lnTo>
                  <a:lnTo>
                    <a:pt x="86956" y="97637"/>
                  </a:lnTo>
                  <a:lnTo>
                    <a:pt x="86956" y="73253"/>
                  </a:lnTo>
                  <a:lnTo>
                    <a:pt x="86956" y="0"/>
                  </a:lnTo>
                  <a:close/>
                </a:path>
                <a:path w="357504" h="99694">
                  <a:moveTo>
                    <a:pt x="178485" y="51816"/>
                  </a:moveTo>
                  <a:lnTo>
                    <a:pt x="176961" y="45720"/>
                  </a:lnTo>
                  <a:lnTo>
                    <a:pt x="173151" y="38100"/>
                  </a:lnTo>
                  <a:lnTo>
                    <a:pt x="170865" y="33528"/>
                  </a:lnTo>
                  <a:lnTo>
                    <a:pt x="167817" y="28956"/>
                  </a:lnTo>
                  <a:lnTo>
                    <a:pt x="157149" y="23622"/>
                  </a:lnTo>
                  <a:lnTo>
                    <a:pt x="157149" y="47244"/>
                  </a:lnTo>
                  <a:lnTo>
                    <a:pt x="157149" y="73253"/>
                  </a:lnTo>
                  <a:lnTo>
                    <a:pt x="154101" y="76301"/>
                  </a:lnTo>
                  <a:lnTo>
                    <a:pt x="152577" y="80873"/>
                  </a:lnTo>
                  <a:lnTo>
                    <a:pt x="148005" y="82397"/>
                  </a:lnTo>
                  <a:lnTo>
                    <a:pt x="137337" y="82397"/>
                  </a:lnTo>
                  <a:lnTo>
                    <a:pt x="132676" y="80873"/>
                  </a:lnTo>
                  <a:lnTo>
                    <a:pt x="131152" y="76301"/>
                  </a:lnTo>
                  <a:lnTo>
                    <a:pt x="128104" y="73253"/>
                  </a:lnTo>
                  <a:lnTo>
                    <a:pt x="126580" y="67157"/>
                  </a:lnTo>
                  <a:lnTo>
                    <a:pt x="126580" y="53340"/>
                  </a:lnTo>
                  <a:lnTo>
                    <a:pt x="128104" y="47244"/>
                  </a:lnTo>
                  <a:lnTo>
                    <a:pt x="131152" y="42672"/>
                  </a:lnTo>
                  <a:lnTo>
                    <a:pt x="132676" y="39624"/>
                  </a:lnTo>
                  <a:lnTo>
                    <a:pt x="137337" y="38100"/>
                  </a:lnTo>
                  <a:lnTo>
                    <a:pt x="148005" y="38100"/>
                  </a:lnTo>
                  <a:lnTo>
                    <a:pt x="151053" y="39624"/>
                  </a:lnTo>
                  <a:lnTo>
                    <a:pt x="154101" y="42672"/>
                  </a:lnTo>
                  <a:lnTo>
                    <a:pt x="157149" y="47244"/>
                  </a:lnTo>
                  <a:lnTo>
                    <a:pt x="157149" y="23622"/>
                  </a:lnTo>
                  <a:lnTo>
                    <a:pt x="155625" y="22860"/>
                  </a:lnTo>
                  <a:lnTo>
                    <a:pt x="149529" y="21336"/>
                  </a:lnTo>
                  <a:lnTo>
                    <a:pt x="141909" y="21336"/>
                  </a:lnTo>
                  <a:lnTo>
                    <a:pt x="109054" y="43446"/>
                  </a:lnTo>
                  <a:lnTo>
                    <a:pt x="106768" y="59537"/>
                  </a:lnTo>
                  <a:lnTo>
                    <a:pt x="106768" y="74777"/>
                  </a:lnTo>
                  <a:lnTo>
                    <a:pt x="112864" y="86969"/>
                  </a:lnTo>
                  <a:lnTo>
                    <a:pt x="117436" y="91541"/>
                  </a:lnTo>
                  <a:lnTo>
                    <a:pt x="123532" y="94589"/>
                  </a:lnTo>
                  <a:lnTo>
                    <a:pt x="128104" y="97637"/>
                  </a:lnTo>
                  <a:lnTo>
                    <a:pt x="135724" y="99161"/>
                  </a:lnTo>
                  <a:lnTo>
                    <a:pt x="141909" y="99161"/>
                  </a:lnTo>
                  <a:lnTo>
                    <a:pt x="176199" y="76301"/>
                  </a:lnTo>
                  <a:lnTo>
                    <a:pt x="178485" y="59537"/>
                  </a:lnTo>
                  <a:lnTo>
                    <a:pt x="178485" y="51816"/>
                  </a:lnTo>
                  <a:close/>
                </a:path>
                <a:path w="357504" h="99694">
                  <a:moveTo>
                    <a:pt x="239547" y="22860"/>
                  </a:moveTo>
                  <a:lnTo>
                    <a:pt x="218122" y="22860"/>
                  </a:lnTo>
                  <a:lnTo>
                    <a:pt x="218122" y="6096"/>
                  </a:lnTo>
                  <a:lnTo>
                    <a:pt x="205930" y="6096"/>
                  </a:lnTo>
                  <a:lnTo>
                    <a:pt x="199834" y="22860"/>
                  </a:lnTo>
                  <a:lnTo>
                    <a:pt x="187642" y="28956"/>
                  </a:lnTo>
                  <a:lnTo>
                    <a:pt x="187642" y="38100"/>
                  </a:lnTo>
                  <a:lnTo>
                    <a:pt x="198310" y="38100"/>
                  </a:lnTo>
                  <a:lnTo>
                    <a:pt x="198310" y="82397"/>
                  </a:lnTo>
                  <a:lnTo>
                    <a:pt x="199834" y="88493"/>
                  </a:lnTo>
                  <a:lnTo>
                    <a:pt x="202882" y="93065"/>
                  </a:lnTo>
                  <a:lnTo>
                    <a:pt x="207454" y="97637"/>
                  </a:lnTo>
                  <a:lnTo>
                    <a:pt x="213550" y="99161"/>
                  </a:lnTo>
                  <a:lnTo>
                    <a:pt x="228790" y="99161"/>
                  </a:lnTo>
                  <a:lnTo>
                    <a:pt x="234975" y="97637"/>
                  </a:lnTo>
                  <a:lnTo>
                    <a:pt x="239547" y="96113"/>
                  </a:lnTo>
                  <a:lnTo>
                    <a:pt x="239547" y="80873"/>
                  </a:lnTo>
                  <a:lnTo>
                    <a:pt x="234975" y="82397"/>
                  </a:lnTo>
                  <a:lnTo>
                    <a:pt x="222694" y="82397"/>
                  </a:lnTo>
                  <a:lnTo>
                    <a:pt x="218122" y="77825"/>
                  </a:lnTo>
                  <a:lnTo>
                    <a:pt x="218122" y="38100"/>
                  </a:lnTo>
                  <a:lnTo>
                    <a:pt x="239547" y="38100"/>
                  </a:lnTo>
                  <a:lnTo>
                    <a:pt x="239547" y="22860"/>
                  </a:lnTo>
                  <a:close/>
                </a:path>
                <a:path w="357504" h="99694">
                  <a:moveTo>
                    <a:pt x="320319" y="54876"/>
                  </a:moveTo>
                  <a:lnTo>
                    <a:pt x="300507" y="23596"/>
                  </a:lnTo>
                  <a:lnTo>
                    <a:pt x="300507" y="47256"/>
                  </a:lnTo>
                  <a:lnTo>
                    <a:pt x="300507" y="51828"/>
                  </a:lnTo>
                  <a:lnTo>
                    <a:pt x="271551" y="51828"/>
                  </a:lnTo>
                  <a:lnTo>
                    <a:pt x="273024" y="47421"/>
                  </a:lnTo>
                  <a:lnTo>
                    <a:pt x="273075" y="42684"/>
                  </a:lnTo>
                  <a:lnTo>
                    <a:pt x="279171" y="36588"/>
                  </a:lnTo>
                  <a:lnTo>
                    <a:pt x="294411" y="36588"/>
                  </a:lnTo>
                  <a:lnTo>
                    <a:pt x="297459" y="39636"/>
                  </a:lnTo>
                  <a:lnTo>
                    <a:pt x="298983" y="42684"/>
                  </a:lnTo>
                  <a:lnTo>
                    <a:pt x="300507" y="47256"/>
                  </a:lnTo>
                  <a:lnTo>
                    <a:pt x="300507" y="23596"/>
                  </a:lnTo>
                  <a:lnTo>
                    <a:pt x="294246" y="21920"/>
                  </a:lnTo>
                  <a:lnTo>
                    <a:pt x="286791" y="21348"/>
                  </a:lnTo>
                  <a:lnTo>
                    <a:pt x="278460" y="21932"/>
                  </a:lnTo>
                  <a:lnTo>
                    <a:pt x="250812" y="52197"/>
                  </a:lnTo>
                  <a:lnTo>
                    <a:pt x="250215" y="61061"/>
                  </a:lnTo>
                  <a:lnTo>
                    <a:pt x="251028" y="69634"/>
                  </a:lnTo>
                  <a:lnTo>
                    <a:pt x="281241" y="98564"/>
                  </a:lnTo>
                  <a:lnTo>
                    <a:pt x="289839" y="99161"/>
                  </a:lnTo>
                  <a:lnTo>
                    <a:pt x="300507" y="99161"/>
                  </a:lnTo>
                  <a:lnTo>
                    <a:pt x="303555" y="97637"/>
                  </a:lnTo>
                  <a:lnTo>
                    <a:pt x="308127" y="97637"/>
                  </a:lnTo>
                  <a:lnTo>
                    <a:pt x="312699" y="96113"/>
                  </a:lnTo>
                  <a:lnTo>
                    <a:pt x="315747" y="93065"/>
                  </a:lnTo>
                  <a:lnTo>
                    <a:pt x="315747" y="83921"/>
                  </a:lnTo>
                  <a:lnTo>
                    <a:pt x="315747" y="77825"/>
                  </a:lnTo>
                  <a:lnTo>
                    <a:pt x="306603" y="80873"/>
                  </a:lnTo>
                  <a:lnTo>
                    <a:pt x="303555" y="82397"/>
                  </a:lnTo>
                  <a:lnTo>
                    <a:pt x="298983" y="83921"/>
                  </a:lnTo>
                  <a:lnTo>
                    <a:pt x="283743" y="83921"/>
                  </a:lnTo>
                  <a:lnTo>
                    <a:pt x="279171" y="82397"/>
                  </a:lnTo>
                  <a:lnTo>
                    <a:pt x="273075" y="76301"/>
                  </a:lnTo>
                  <a:lnTo>
                    <a:pt x="271551" y="71729"/>
                  </a:lnTo>
                  <a:lnTo>
                    <a:pt x="271551" y="65633"/>
                  </a:lnTo>
                  <a:lnTo>
                    <a:pt x="320319" y="65633"/>
                  </a:lnTo>
                  <a:lnTo>
                    <a:pt x="320319" y="54876"/>
                  </a:lnTo>
                  <a:close/>
                </a:path>
                <a:path w="357504" h="99694">
                  <a:moveTo>
                    <a:pt x="356984" y="83921"/>
                  </a:moveTo>
                  <a:lnTo>
                    <a:pt x="355460" y="82397"/>
                  </a:lnTo>
                  <a:lnTo>
                    <a:pt x="353936" y="79349"/>
                  </a:lnTo>
                  <a:lnTo>
                    <a:pt x="352412" y="77825"/>
                  </a:lnTo>
                  <a:lnTo>
                    <a:pt x="349364" y="76301"/>
                  </a:lnTo>
                  <a:lnTo>
                    <a:pt x="341744" y="76301"/>
                  </a:lnTo>
                  <a:lnTo>
                    <a:pt x="338696" y="77825"/>
                  </a:lnTo>
                  <a:lnTo>
                    <a:pt x="337172" y="79349"/>
                  </a:lnTo>
                  <a:lnTo>
                    <a:pt x="334124" y="80873"/>
                  </a:lnTo>
                  <a:lnTo>
                    <a:pt x="334124" y="94589"/>
                  </a:lnTo>
                  <a:lnTo>
                    <a:pt x="337172" y="96113"/>
                  </a:lnTo>
                  <a:lnTo>
                    <a:pt x="338696" y="99161"/>
                  </a:lnTo>
                  <a:lnTo>
                    <a:pt x="352412" y="99161"/>
                  </a:lnTo>
                  <a:lnTo>
                    <a:pt x="353936" y="96113"/>
                  </a:lnTo>
                  <a:lnTo>
                    <a:pt x="355460" y="94589"/>
                  </a:lnTo>
                  <a:lnTo>
                    <a:pt x="356984" y="91541"/>
                  </a:lnTo>
                  <a:lnTo>
                    <a:pt x="356984" y="83921"/>
                  </a:lnTo>
                  <a:close/>
                </a:path>
                <a:path w="357504" h="99694">
                  <a:moveTo>
                    <a:pt x="356984" y="28968"/>
                  </a:moveTo>
                  <a:lnTo>
                    <a:pt x="355460" y="25920"/>
                  </a:lnTo>
                  <a:lnTo>
                    <a:pt x="352412" y="22872"/>
                  </a:lnTo>
                  <a:lnTo>
                    <a:pt x="349364" y="21348"/>
                  </a:lnTo>
                  <a:lnTo>
                    <a:pt x="341744" y="21348"/>
                  </a:lnTo>
                  <a:lnTo>
                    <a:pt x="338696" y="22872"/>
                  </a:lnTo>
                  <a:lnTo>
                    <a:pt x="337172" y="24396"/>
                  </a:lnTo>
                  <a:lnTo>
                    <a:pt x="334124" y="25920"/>
                  </a:lnTo>
                  <a:lnTo>
                    <a:pt x="334124" y="39636"/>
                  </a:lnTo>
                  <a:lnTo>
                    <a:pt x="337172" y="41160"/>
                  </a:lnTo>
                  <a:lnTo>
                    <a:pt x="338696" y="42684"/>
                  </a:lnTo>
                  <a:lnTo>
                    <a:pt x="341744" y="44208"/>
                  </a:lnTo>
                  <a:lnTo>
                    <a:pt x="349364" y="44208"/>
                  </a:lnTo>
                  <a:lnTo>
                    <a:pt x="352412" y="42684"/>
                  </a:lnTo>
                  <a:lnTo>
                    <a:pt x="355460" y="39636"/>
                  </a:lnTo>
                  <a:lnTo>
                    <a:pt x="356984" y="36588"/>
                  </a:lnTo>
                  <a:lnTo>
                    <a:pt x="356984" y="28968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28" name="object 57"/>
            <p:cNvSpPr>
              <a:spLocks/>
            </p:cNvSpPr>
            <p:nvPr/>
          </p:nvSpPr>
          <p:spPr bwMode="auto">
            <a:xfrm>
              <a:off x="7085076" y="1955304"/>
              <a:ext cx="1099185" cy="13970"/>
            </a:xfrm>
            <a:custGeom>
              <a:avLst/>
              <a:gdLst/>
              <a:ahLst/>
              <a:cxnLst>
                <a:cxn ang="0">
                  <a:pos x="10668" y="0"/>
                </a:cxn>
                <a:cxn ang="0">
                  <a:pos x="30480" y="0"/>
                </a:cxn>
                <a:cxn ang="0">
                  <a:pos x="48768" y="0"/>
                </a:cxn>
                <a:cxn ang="0">
                  <a:pos x="68580" y="0"/>
                </a:cxn>
                <a:cxn ang="0">
                  <a:pos x="86868" y="0"/>
                </a:cxn>
                <a:cxn ang="0">
                  <a:pos x="106680" y="0"/>
                </a:cxn>
                <a:cxn ang="0">
                  <a:pos x="124968" y="0"/>
                </a:cxn>
                <a:cxn ang="0">
                  <a:pos x="144780" y="0"/>
                </a:cxn>
                <a:cxn ang="0">
                  <a:pos x="163068" y="0"/>
                </a:cxn>
                <a:cxn ang="0">
                  <a:pos x="182880" y="0"/>
                </a:cxn>
                <a:cxn ang="0">
                  <a:pos x="201168" y="0"/>
                </a:cxn>
                <a:cxn ang="0">
                  <a:pos x="220980" y="0"/>
                </a:cxn>
                <a:cxn ang="0">
                  <a:pos x="239268" y="0"/>
                </a:cxn>
                <a:cxn ang="0">
                  <a:pos x="259080" y="0"/>
                </a:cxn>
                <a:cxn ang="0">
                  <a:pos x="277368" y="0"/>
                </a:cxn>
                <a:cxn ang="0">
                  <a:pos x="297180" y="0"/>
                </a:cxn>
                <a:cxn ang="0">
                  <a:pos x="315468" y="0"/>
                </a:cxn>
                <a:cxn ang="0">
                  <a:pos x="335280" y="0"/>
                </a:cxn>
                <a:cxn ang="0">
                  <a:pos x="355092" y="0"/>
                </a:cxn>
                <a:cxn ang="0">
                  <a:pos x="374904" y="0"/>
                </a:cxn>
                <a:cxn ang="0">
                  <a:pos x="393192" y="0"/>
                </a:cxn>
                <a:cxn ang="0">
                  <a:pos x="413004" y="0"/>
                </a:cxn>
                <a:cxn ang="0">
                  <a:pos x="431292" y="0"/>
                </a:cxn>
                <a:cxn ang="0">
                  <a:pos x="451104" y="0"/>
                </a:cxn>
                <a:cxn ang="0">
                  <a:pos x="469392" y="0"/>
                </a:cxn>
                <a:cxn ang="0">
                  <a:pos x="489204" y="0"/>
                </a:cxn>
                <a:cxn ang="0">
                  <a:pos x="507492" y="0"/>
                </a:cxn>
                <a:cxn ang="0">
                  <a:pos x="527304" y="0"/>
                </a:cxn>
                <a:cxn ang="0">
                  <a:pos x="545592" y="0"/>
                </a:cxn>
                <a:cxn ang="0">
                  <a:pos x="565404" y="0"/>
                </a:cxn>
                <a:cxn ang="0">
                  <a:pos x="583692" y="0"/>
                </a:cxn>
                <a:cxn ang="0">
                  <a:pos x="603504" y="0"/>
                </a:cxn>
                <a:cxn ang="0">
                  <a:pos x="621792" y="0"/>
                </a:cxn>
                <a:cxn ang="0">
                  <a:pos x="641604" y="0"/>
                </a:cxn>
                <a:cxn ang="0">
                  <a:pos x="659892" y="0"/>
                </a:cxn>
                <a:cxn ang="0">
                  <a:pos x="679704" y="0"/>
                </a:cxn>
                <a:cxn ang="0">
                  <a:pos x="697992" y="0"/>
                </a:cxn>
                <a:cxn ang="0">
                  <a:pos x="717804" y="0"/>
                </a:cxn>
                <a:cxn ang="0">
                  <a:pos x="736092" y="0"/>
                </a:cxn>
                <a:cxn ang="0">
                  <a:pos x="755904" y="0"/>
                </a:cxn>
                <a:cxn ang="0">
                  <a:pos x="774192" y="0"/>
                </a:cxn>
                <a:cxn ang="0">
                  <a:pos x="794004" y="0"/>
                </a:cxn>
                <a:cxn ang="0">
                  <a:pos x="812292" y="0"/>
                </a:cxn>
                <a:cxn ang="0">
                  <a:pos x="832104" y="0"/>
                </a:cxn>
                <a:cxn ang="0">
                  <a:pos x="850392" y="0"/>
                </a:cxn>
                <a:cxn ang="0">
                  <a:pos x="870204" y="0"/>
                </a:cxn>
                <a:cxn ang="0">
                  <a:pos x="888492" y="0"/>
                </a:cxn>
                <a:cxn ang="0">
                  <a:pos x="908304" y="0"/>
                </a:cxn>
                <a:cxn ang="0">
                  <a:pos x="926592" y="0"/>
                </a:cxn>
                <a:cxn ang="0">
                  <a:pos x="946404" y="0"/>
                </a:cxn>
                <a:cxn ang="0">
                  <a:pos x="964692" y="0"/>
                </a:cxn>
                <a:cxn ang="0">
                  <a:pos x="984504" y="0"/>
                </a:cxn>
                <a:cxn ang="0">
                  <a:pos x="1002792" y="0"/>
                </a:cxn>
                <a:cxn ang="0">
                  <a:pos x="1022604" y="0"/>
                </a:cxn>
                <a:cxn ang="0">
                  <a:pos x="1040892" y="0"/>
                </a:cxn>
                <a:cxn ang="0">
                  <a:pos x="1060704" y="0"/>
                </a:cxn>
                <a:cxn ang="0">
                  <a:pos x="1078992" y="0"/>
                </a:cxn>
                <a:cxn ang="0">
                  <a:pos x="1098804" y="0"/>
                </a:cxn>
              </a:cxnLst>
              <a:rect l="0" t="0" r="r" b="b"/>
              <a:pathLst>
                <a:path w="1099184" h="13969">
                  <a:moveTo>
                    <a:pt x="10668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0668" y="13716"/>
                  </a:lnTo>
                  <a:lnTo>
                    <a:pt x="10668" y="0"/>
                  </a:lnTo>
                  <a:close/>
                </a:path>
                <a:path w="1099184" h="13969">
                  <a:moveTo>
                    <a:pt x="30480" y="0"/>
                  </a:moveTo>
                  <a:lnTo>
                    <a:pt x="19812" y="0"/>
                  </a:lnTo>
                  <a:lnTo>
                    <a:pt x="19812" y="13716"/>
                  </a:lnTo>
                  <a:lnTo>
                    <a:pt x="30480" y="13716"/>
                  </a:lnTo>
                  <a:lnTo>
                    <a:pt x="30480" y="0"/>
                  </a:lnTo>
                  <a:close/>
                </a:path>
                <a:path w="1099184" h="13969">
                  <a:moveTo>
                    <a:pt x="48768" y="0"/>
                  </a:moveTo>
                  <a:lnTo>
                    <a:pt x="38100" y="0"/>
                  </a:lnTo>
                  <a:lnTo>
                    <a:pt x="38100" y="13716"/>
                  </a:lnTo>
                  <a:lnTo>
                    <a:pt x="48768" y="13716"/>
                  </a:lnTo>
                  <a:lnTo>
                    <a:pt x="48768" y="0"/>
                  </a:lnTo>
                  <a:close/>
                </a:path>
                <a:path w="1099184" h="13969">
                  <a:moveTo>
                    <a:pt x="68580" y="0"/>
                  </a:moveTo>
                  <a:lnTo>
                    <a:pt x="57912" y="0"/>
                  </a:lnTo>
                  <a:lnTo>
                    <a:pt x="57912" y="13716"/>
                  </a:lnTo>
                  <a:lnTo>
                    <a:pt x="68580" y="13716"/>
                  </a:lnTo>
                  <a:lnTo>
                    <a:pt x="68580" y="0"/>
                  </a:lnTo>
                  <a:close/>
                </a:path>
                <a:path w="1099184" h="13969">
                  <a:moveTo>
                    <a:pt x="86868" y="0"/>
                  </a:moveTo>
                  <a:lnTo>
                    <a:pt x="76200" y="0"/>
                  </a:lnTo>
                  <a:lnTo>
                    <a:pt x="76200" y="13716"/>
                  </a:lnTo>
                  <a:lnTo>
                    <a:pt x="86868" y="13716"/>
                  </a:lnTo>
                  <a:lnTo>
                    <a:pt x="86868" y="0"/>
                  </a:lnTo>
                  <a:close/>
                </a:path>
                <a:path w="1099184" h="13969">
                  <a:moveTo>
                    <a:pt x="106680" y="0"/>
                  </a:moveTo>
                  <a:lnTo>
                    <a:pt x="96012" y="0"/>
                  </a:lnTo>
                  <a:lnTo>
                    <a:pt x="96012" y="13716"/>
                  </a:lnTo>
                  <a:lnTo>
                    <a:pt x="106680" y="13716"/>
                  </a:lnTo>
                  <a:lnTo>
                    <a:pt x="106680" y="0"/>
                  </a:lnTo>
                  <a:close/>
                </a:path>
                <a:path w="1099184" h="13969">
                  <a:moveTo>
                    <a:pt x="124968" y="0"/>
                  </a:moveTo>
                  <a:lnTo>
                    <a:pt x="114300" y="0"/>
                  </a:lnTo>
                  <a:lnTo>
                    <a:pt x="114300" y="13716"/>
                  </a:lnTo>
                  <a:lnTo>
                    <a:pt x="124968" y="13716"/>
                  </a:lnTo>
                  <a:lnTo>
                    <a:pt x="124968" y="0"/>
                  </a:lnTo>
                  <a:close/>
                </a:path>
                <a:path w="1099184" h="13969">
                  <a:moveTo>
                    <a:pt x="144780" y="0"/>
                  </a:moveTo>
                  <a:lnTo>
                    <a:pt x="134112" y="0"/>
                  </a:lnTo>
                  <a:lnTo>
                    <a:pt x="134112" y="13716"/>
                  </a:lnTo>
                  <a:lnTo>
                    <a:pt x="144780" y="13716"/>
                  </a:lnTo>
                  <a:lnTo>
                    <a:pt x="144780" y="0"/>
                  </a:lnTo>
                  <a:close/>
                </a:path>
                <a:path w="1099184" h="13969">
                  <a:moveTo>
                    <a:pt x="163068" y="0"/>
                  </a:moveTo>
                  <a:lnTo>
                    <a:pt x="152400" y="0"/>
                  </a:lnTo>
                  <a:lnTo>
                    <a:pt x="152400" y="13716"/>
                  </a:lnTo>
                  <a:lnTo>
                    <a:pt x="163068" y="13716"/>
                  </a:lnTo>
                  <a:lnTo>
                    <a:pt x="163068" y="0"/>
                  </a:lnTo>
                  <a:close/>
                </a:path>
                <a:path w="1099184" h="13969">
                  <a:moveTo>
                    <a:pt x="182880" y="0"/>
                  </a:moveTo>
                  <a:lnTo>
                    <a:pt x="172212" y="0"/>
                  </a:lnTo>
                  <a:lnTo>
                    <a:pt x="172212" y="13716"/>
                  </a:lnTo>
                  <a:lnTo>
                    <a:pt x="182880" y="13716"/>
                  </a:lnTo>
                  <a:lnTo>
                    <a:pt x="182880" y="0"/>
                  </a:lnTo>
                  <a:close/>
                </a:path>
                <a:path w="1099184" h="13969">
                  <a:moveTo>
                    <a:pt x="201168" y="0"/>
                  </a:moveTo>
                  <a:lnTo>
                    <a:pt x="190500" y="0"/>
                  </a:lnTo>
                  <a:lnTo>
                    <a:pt x="190500" y="13716"/>
                  </a:lnTo>
                  <a:lnTo>
                    <a:pt x="201168" y="13716"/>
                  </a:lnTo>
                  <a:lnTo>
                    <a:pt x="201168" y="0"/>
                  </a:lnTo>
                  <a:close/>
                </a:path>
                <a:path w="1099184" h="13969">
                  <a:moveTo>
                    <a:pt x="220980" y="0"/>
                  </a:moveTo>
                  <a:lnTo>
                    <a:pt x="210312" y="0"/>
                  </a:lnTo>
                  <a:lnTo>
                    <a:pt x="210312" y="13716"/>
                  </a:lnTo>
                  <a:lnTo>
                    <a:pt x="220980" y="13716"/>
                  </a:lnTo>
                  <a:lnTo>
                    <a:pt x="220980" y="0"/>
                  </a:lnTo>
                  <a:close/>
                </a:path>
                <a:path w="1099184" h="13969">
                  <a:moveTo>
                    <a:pt x="239268" y="0"/>
                  </a:moveTo>
                  <a:lnTo>
                    <a:pt x="228600" y="0"/>
                  </a:lnTo>
                  <a:lnTo>
                    <a:pt x="228600" y="13716"/>
                  </a:lnTo>
                  <a:lnTo>
                    <a:pt x="239268" y="13716"/>
                  </a:lnTo>
                  <a:lnTo>
                    <a:pt x="239268" y="0"/>
                  </a:lnTo>
                  <a:close/>
                </a:path>
                <a:path w="1099184" h="13969">
                  <a:moveTo>
                    <a:pt x="259080" y="0"/>
                  </a:moveTo>
                  <a:lnTo>
                    <a:pt x="248412" y="0"/>
                  </a:lnTo>
                  <a:lnTo>
                    <a:pt x="248412" y="13716"/>
                  </a:lnTo>
                  <a:lnTo>
                    <a:pt x="259080" y="13716"/>
                  </a:lnTo>
                  <a:lnTo>
                    <a:pt x="259080" y="0"/>
                  </a:lnTo>
                  <a:close/>
                </a:path>
                <a:path w="1099184" h="13969">
                  <a:moveTo>
                    <a:pt x="277368" y="0"/>
                  </a:moveTo>
                  <a:lnTo>
                    <a:pt x="266700" y="0"/>
                  </a:lnTo>
                  <a:lnTo>
                    <a:pt x="266700" y="13716"/>
                  </a:lnTo>
                  <a:lnTo>
                    <a:pt x="277368" y="13716"/>
                  </a:lnTo>
                  <a:lnTo>
                    <a:pt x="277368" y="0"/>
                  </a:lnTo>
                  <a:close/>
                </a:path>
                <a:path w="1099184" h="13969">
                  <a:moveTo>
                    <a:pt x="297180" y="0"/>
                  </a:moveTo>
                  <a:lnTo>
                    <a:pt x="286512" y="0"/>
                  </a:lnTo>
                  <a:lnTo>
                    <a:pt x="286512" y="13716"/>
                  </a:lnTo>
                  <a:lnTo>
                    <a:pt x="297180" y="13716"/>
                  </a:lnTo>
                  <a:lnTo>
                    <a:pt x="297180" y="0"/>
                  </a:lnTo>
                  <a:close/>
                </a:path>
                <a:path w="1099184" h="13969">
                  <a:moveTo>
                    <a:pt x="315468" y="0"/>
                  </a:moveTo>
                  <a:lnTo>
                    <a:pt x="304800" y="0"/>
                  </a:lnTo>
                  <a:lnTo>
                    <a:pt x="304800" y="13716"/>
                  </a:lnTo>
                  <a:lnTo>
                    <a:pt x="315468" y="13716"/>
                  </a:lnTo>
                  <a:lnTo>
                    <a:pt x="315468" y="0"/>
                  </a:lnTo>
                  <a:close/>
                </a:path>
                <a:path w="1099184" h="13969">
                  <a:moveTo>
                    <a:pt x="335280" y="0"/>
                  </a:moveTo>
                  <a:lnTo>
                    <a:pt x="324612" y="0"/>
                  </a:lnTo>
                  <a:lnTo>
                    <a:pt x="324612" y="13716"/>
                  </a:lnTo>
                  <a:lnTo>
                    <a:pt x="335280" y="13716"/>
                  </a:lnTo>
                  <a:lnTo>
                    <a:pt x="335280" y="0"/>
                  </a:lnTo>
                  <a:close/>
                </a:path>
                <a:path w="1099184" h="13969">
                  <a:moveTo>
                    <a:pt x="355092" y="0"/>
                  </a:moveTo>
                  <a:lnTo>
                    <a:pt x="344424" y="0"/>
                  </a:lnTo>
                  <a:lnTo>
                    <a:pt x="344424" y="13716"/>
                  </a:lnTo>
                  <a:lnTo>
                    <a:pt x="355092" y="13716"/>
                  </a:lnTo>
                  <a:lnTo>
                    <a:pt x="355092" y="0"/>
                  </a:lnTo>
                  <a:close/>
                </a:path>
                <a:path w="1099184" h="13969">
                  <a:moveTo>
                    <a:pt x="374904" y="0"/>
                  </a:moveTo>
                  <a:lnTo>
                    <a:pt x="364236" y="0"/>
                  </a:lnTo>
                  <a:lnTo>
                    <a:pt x="364236" y="13716"/>
                  </a:lnTo>
                  <a:lnTo>
                    <a:pt x="374904" y="13716"/>
                  </a:lnTo>
                  <a:lnTo>
                    <a:pt x="374904" y="0"/>
                  </a:lnTo>
                  <a:close/>
                </a:path>
                <a:path w="1099184" h="13969">
                  <a:moveTo>
                    <a:pt x="393192" y="0"/>
                  </a:moveTo>
                  <a:lnTo>
                    <a:pt x="382524" y="0"/>
                  </a:lnTo>
                  <a:lnTo>
                    <a:pt x="382524" y="13716"/>
                  </a:lnTo>
                  <a:lnTo>
                    <a:pt x="393192" y="13716"/>
                  </a:lnTo>
                  <a:lnTo>
                    <a:pt x="393192" y="0"/>
                  </a:lnTo>
                  <a:close/>
                </a:path>
                <a:path w="1099184" h="13969">
                  <a:moveTo>
                    <a:pt x="413004" y="0"/>
                  </a:moveTo>
                  <a:lnTo>
                    <a:pt x="402336" y="0"/>
                  </a:lnTo>
                  <a:lnTo>
                    <a:pt x="402336" y="13716"/>
                  </a:lnTo>
                  <a:lnTo>
                    <a:pt x="413004" y="13716"/>
                  </a:lnTo>
                  <a:lnTo>
                    <a:pt x="413004" y="0"/>
                  </a:lnTo>
                  <a:close/>
                </a:path>
                <a:path w="1099184" h="13969">
                  <a:moveTo>
                    <a:pt x="431292" y="0"/>
                  </a:moveTo>
                  <a:lnTo>
                    <a:pt x="420624" y="0"/>
                  </a:lnTo>
                  <a:lnTo>
                    <a:pt x="420624" y="13716"/>
                  </a:lnTo>
                  <a:lnTo>
                    <a:pt x="431292" y="13716"/>
                  </a:lnTo>
                  <a:lnTo>
                    <a:pt x="431292" y="0"/>
                  </a:lnTo>
                  <a:close/>
                </a:path>
                <a:path w="1099184" h="13969">
                  <a:moveTo>
                    <a:pt x="451104" y="0"/>
                  </a:moveTo>
                  <a:lnTo>
                    <a:pt x="440436" y="0"/>
                  </a:lnTo>
                  <a:lnTo>
                    <a:pt x="440436" y="13716"/>
                  </a:lnTo>
                  <a:lnTo>
                    <a:pt x="451104" y="13716"/>
                  </a:lnTo>
                  <a:lnTo>
                    <a:pt x="451104" y="0"/>
                  </a:lnTo>
                  <a:close/>
                </a:path>
                <a:path w="1099184" h="13969">
                  <a:moveTo>
                    <a:pt x="469392" y="0"/>
                  </a:moveTo>
                  <a:lnTo>
                    <a:pt x="458724" y="0"/>
                  </a:lnTo>
                  <a:lnTo>
                    <a:pt x="458724" y="13716"/>
                  </a:lnTo>
                  <a:lnTo>
                    <a:pt x="469392" y="13716"/>
                  </a:lnTo>
                  <a:lnTo>
                    <a:pt x="469392" y="0"/>
                  </a:lnTo>
                  <a:close/>
                </a:path>
                <a:path w="1099184" h="13969">
                  <a:moveTo>
                    <a:pt x="489204" y="0"/>
                  </a:moveTo>
                  <a:lnTo>
                    <a:pt x="478536" y="0"/>
                  </a:lnTo>
                  <a:lnTo>
                    <a:pt x="478536" y="13716"/>
                  </a:lnTo>
                  <a:lnTo>
                    <a:pt x="489204" y="13716"/>
                  </a:lnTo>
                  <a:lnTo>
                    <a:pt x="489204" y="0"/>
                  </a:lnTo>
                  <a:close/>
                </a:path>
                <a:path w="1099184" h="13969">
                  <a:moveTo>
                    <a:pt x="507492" y="0"/>
                  </a:moveTo>
                  <a:lnTo>
                    <a:pt x="496824" y="0"/>
                  </a:lnTo>
                  <a:lnTo>
                    <a:pt x="496824" y="13716"/>
                  </a:lnTo>
                  <a:lnTo>
                    <a:pt x="507492" y="13716"/>
                  </a:lnTo>
                  <a:lnTo>
                    <a:pt x="507492" y="0"/>
                  </a:lnTo>
                  <a:close/>
                </a:path>
                <a:path w="1099184" h="13969">
                  <a:moveTo>
                    <a:pt x="527304" y="0"/>
                  </a:moveTo>
                  <a:lnTo>
                    <a:pt x="516636" y="0"/>
                  </a:lnTo>
                  <a:lnTo>
                    <a:pt x="516636" y="13716"/>
                  </a:lnTo>
                  <a:lnTo>
                    <a:pt x="527304" y="13716"/>
                  </a:lnTo>
                  <a:lnTo>
                    <a:pt x="527304" y="0"/>
                  </a:lnTo>
                  <a:close/>
                </a:path>
                <a:path w="1099184" h="13969">
                  <a:moveTo>
                    <a:pt x="545592" y="0"/>
                  </a:moveTo>
                  <a:lnTo>
                    <a:pt x="534924" y="0"/>
                  </a:lnTo>
                  <a:lnTo>
                    <a:pt x="534924" y="13716"/>
                  </a:lnTo>
                  <a:lnTo>
                    <a:pt x="545592" y="13716"/>
                  </a:lnTo>
                  <a:lnTo>
                    <a:pt x="545592" y="0"/>
                  </a:lnTo>
                  <a:close/>
                </a:path>
                <a:path w="1099184" h="13969">
                  <a:moveTo>
                    <a:pt x="565404" y="0"/>
                  </a:moveTo>
                  <a:lnTo>
                    <a:pt x="554736" y="0"/>
                  </a:lnTo>
                  <a:lnTo>
                    <a:pt x="554736" y="13716"/>
                  </a:lnTo>
                  <a:lnTo>
                    <a:pt x="565404" y="13716"/>
                  </a:lnTo>
                  <a:lnTo>
                    <a:pt x="565404" y="0"/>
                  </a:lnTo>
                  <a:close/>
                </a:path>
                <a:path w="1099184" h="13969">
                  <a:moveTo>
                    <a:pt x="583692" y="0"/>
                  </a:moveTo>
                  <a:lnTo>
                    <a:pt x="573024" y="0"/>
                  </a:lnTo>
                  <a:lnTo>
                    <a:pt x="573024" y="13716"/>
                  </a:lnTo>
                  <a:lnTo>
                    <a:pt x="583692" y="13716"/>
                  </a:lnTo>
                  <a:lnTo>
                    <a:pt x="583692" y="0"/>
                  </a:lnTo>
                  <a:close/>
                </a:path>
                <a:path w="1099184" h="13969">
                  <a:moveTo>
                    <a:pt x="603504" y="0"/>
                  </a:moveTo>
                  <a:lnTo>
                    <a:pt x="592836" y="0"/>
                  </a:lnTo>
                  <a:lnTo>
                    <a:pt x="592836" y="13716"/>
                  </a:lnTo>
                  <a:lnTo>
                    <a:pt x="603504" y="13716"/>
                  </a:lnTo>
                  <a:lnTo>
                    <a:pt x="603504" y="0"/>
                  </a:lnTo>
                  <a:close/>
                </a:path>
                <a:path w="1099184" h="13969">
                  <a:moveTo>
                    <a:pt x="621792" y="0"/>
                  </a:moveTo>
                  <a:lnTo>
                    <a:pt x="611124" y="0"/>
                  </a:lnTo>
                  <a:lnTo>
                    <a:pt x="611124" y="13716"/>
                  </a:lnTo>
                  <a:lnTo>
                    <a:pt x="621792" y="13716"/>
                  </a:lnTo>
                  <a:lnTo>
                    <a:pt x="621792" y="0"/>
                  </a:lnTo>
                  <a:close/>
                </a:path>
                <a:path w="1099184" h="13969">
                  <a:moveTo>
                    <a:pt x="641604" y="0"/>
                  </a:moveTo>
                  <a:lnTo>
                    <a:pt x="630936" y="0"/>
                  </a:lnTo>
                  <a:lnTo>
                    <a:pt x="630936" y="13716"/>
                  </a:lnTo>
                  <a:lnTo>
                    <a:pt x="641604" y="13716"/>
                  </a:lnTo>
                  <a:lnTo>
                    <a:pt x="641604" y="0"/>
                  </a:lnTo>
                  <a:close/>
                </a:path>
                <a:path w="1099184" h="13969">
                  <a:moveTo>
                    <a:pt x="659892" y="0"/>
                  </a:moveTo>
                  <a:lnTo>
                    <a:pt x="649224" y="0"/>
                  </a:lnTo>
                  <a:lnTo>
                    <a:pt x="649224" y="13716"/>
                  </a:lnTo>
                  <a:lnTo>
                    <a:pt x="659892" y="13716"/>
                  </a:lnTo>
                  <a:lnTo>
                    <a:pt x="659892" y="0"/>
                  </a:lnTo>
                  <a:close/>
                </a:path>
                <a:path w="1099184" h="13969">
                  <a:moveTo>
                    <a:pt x="679704" y="0"/>
                  </a:moveTo>
                  <a:lnTo>
                    <a:pt x="669036" y="0"/>
                  </a:lnTo>
                  <a:lnTo>
                    <a:pt x="669036" y="13716"/>
                  </a:lnTo>
                  <a:lnTo>
                    <a:pt x="679704" y="13716"/>
                  </a:lnTo>
                  <a:lnTo>
                    <a:pt x="679704" y="0"/>
                  </a:lnTo>
                  <a:close/>
                </a:path>
                <a:path w="1099184" h="13969">
                  <a:moveTo>
                    <a:pt x="697992" y="0"/>
                  </a:moveTo>
                  <a:lnTo>
                    <a:pt x="687324" y="0"/>
                  </a:lnTo>
                  <a:lnTo>
                    <a:pt x="687324" y="13716"/>
                  </a:lnTo>
                  <a:lnTo>
                    <a:pt x="697992" y="13716"/>
                  </a:lnTo>
                  <a:lnTo>
                    <a:pt x="697992" y="0"/>
                  </a:lnTo>
                  <a:close/>
                </a:path>
                <a:path w="1099184" h="13969">
                  <a:moveTo>
                    <a:pt x="717804" y="0"/>
                  </a:moveTo>
                  <a:lnTo>
                    <a:pt x="707136" y="0"/>
                  </a:lnTo>
                  <a:lnTo>
                    <a:pt x="707136" y="13716"/>
                  </a:lnTo>
                  <a:lnTo>
                    <a:pt x="717804" y="13716"/>
                  </a:lnTo>
                  <a:lnTo>
                    <a:pt x="717804" y="0"/>
                  </a:lnTo>
                  <a:close/>
                </a:path>
                <a:path w="1099184" h="13969">
                  <a:moveTo>
                    <a:pt x="736092" y="0"/>
                  </a:moveTo>
                  <a:lnTo>
                    <a:pt x="725424" y="0"/>
                  </a:lnTo>
                  <a:lnTo>
                    <a:pt x="725424" y="13716"/>
                  </a:lnTo>
                  <a:lnTo>
                    <a:pt x="736092" y="13716"/>
                  </a:lnTo>
                  <a:lnTo>
                    <a:pt x="736092" y="0"/>
                  </a:lnTo>
                  <a:close/>
                </a:path>
                <a:path w="1099184" h="13969">
                  <a:moveTo>
                    <a:pt x="755904" y="0"/>
                  </a:moveTo>
                  <a:lnTo>
                    <a:pt x="745236" y="0"/>
                  </a:lnTo>
                  <a:lnTo>
                    <a:pt x="745236" y="13716"/>
                  </a:lnTo>
                  <a:lnTo>
                    <a:pt x="755904" y="13716"/>
                  </a:lnTo>
                  <a:lnTo>
                    <a:pt x="755904" y="0"/>
                  </a:lnTo>
                  <a:close/>
                </a:path>
                <a:path w="1099184" h="13969">
                  <a:moveTo>
                    <a:pt x="774192" y="0"/>
                  </a:moveTo>
                  <a:lnTo>
                    <a:pt x="763524" y="0"/>
                  </a:lnTo>
                  <a:lnTo>
                    <a:pt x="763524" y="13716"/>
                  </a:lnTo>
                  <a:lnTo>
                    <a:pt x="774192" y="13716"/>
                  </a:lnTo>
                  <a:lnTo>
                    <a:pt x="774192" y="0"/>
                  </a:lnTo>
                  <a:close/>
                </a:path>
                <a:path w="1099184" h="13969">
                  <a:moveTo>
                    <a:pt x="794004" y="0"/>
                  </a:moveTo>
                  <a:lnTo>
                    <a:pt x="783336" y="0"/>
                  </a:lnTo>
                  <a:lnTo>
                    <a:pt x="783336" y="13716"/>
                  </a:lnTo>
                  <a:lnTo>
                    <a:pt x="794004" y="13716"/>
                  </a:lnTo>
                  <a:lnTo>
                    <a:pt x="794004" y="0"/>
                  </a:lnTo>
                  <a:close/>
                </a:path>
                <a:path w="1099184" h="13969">
                  <a:moveTo>
                    <a:pt x="812292" y="0"/>
                  </a:moveTo>
                  <a:lnTo>
                    <a:pt x="801624" y="0"/>
                  </a:lnTo>
                  <a:lnTo>
                    <a:pt x="801624" y="13716"/>
                  </a:lnTo>
                  <a:lnTo>
                    <a:pt x="812292" y="13716"/>
                  </a:lnTo>
                  <a:lnTo>
                    <a:pt x="812292" y="0"/>
                  </a:lnTo>
                  <a:close/>
                </a:path>
                <a:path w="1099184" h="13969">
                  <a:moveTo>
                    <a:pt x="832104" y="0"/>
                  </a:moveTo>
                  <a:lnTo>
                    <a:pt x="821436" y="0"/>
                  </a:lnTo>
                  <a:lnTo>
                    <a:pt x="821436" y="13716"/>
                  </a:lnTo>
                  <a:lnTo>
                    <a:pt x="832104" y="13716"/>
                  </a:lnTo>
                  <a:lnTo>
                    <a:pt x="832104" y="0"/>
                  </a:lnTo>
                  <a:close/>
                </a:path>
                <a:path w="1099184" h="13969">
                  <a:moveTo>
                    <a:pt x="850392" y="0"/>
                  </a:moveTo>
                  <a:lnTo>
                    <a:pt x="839724" y="0"/>
                  </a:lnTo>
                  <a:lnTo>
                    <a:pt x="839724" y="13716"/>
                  </a:lnTo>
                  <a:lnTo>
                    <a:pt x="850392" y="13716"/>
                  </a:lnTo>
                  <a:lnTo>
                    <a:pt x="850392" y="0"/>
                  </a:lnTo>
                  <a:close/>
                </a:path>
                <a:path w="1099184" h="13969">
                  <a:moveTo>
                    <a:pt x="870204" y="0"/>
                  </a:moveTo>
                  <a:lnTo>
                    <a:pt x="859536" y="0"/>
                  </a:lnTo>
                  <a:lnTo>
                    <a:pt x="859536" y="13716"/>
                  </a:lnTo>
                  <a:lnTo>
                    <a:pt x="870204" y="13716"/>
                  </a:lnTo>
                  <a:lnTo>
                    <a:pt x="870204" y="0"/>
                  </a:lnTo>
                  <a:close/>
                </a:path>
                <a:path w="1099184" h="13969">
                  <a:moveTo>
                    <a:pt x="888492" y="0"/>
                  </a:moveTo>
                  <a:lnTo>
                    <a:pt x="877824" y="0"/>
                  </a:lnTo>
                  <a:lnTo>
                    <a:pt x="877824" y="13716"/>
                  </a:lnTo>
                  <a:lnTo>
                    <a:pt x="888492" y="13716"/>
                  </a:lnTo>
                  <a:lnTo>
                    <a:pt x="888492" y="0"/>
                  </a:lnTo>
                  <a:close/>
                </a:path>
                <a:path w="1099184" h="13969">
                  <a:moveTo>
                    <a:pt x="908304" y="0"/>
                  </a:moveTo>
                  <a:lnTo>
                    <a:pt x="897636" y="0"/>
                  </a:lnTo>
                  <a:lnTo>
                    <a:pt x="897636" y="13716"/>
                  </a:lnTo>
                  <a:lnTo>
                    <a:pt x="908304" y="13716"/>
                  </a:lnTo>
                  <a:lnTo>
                    <a:pt x="908304" y="0"/>
                  </a:lnTo>
                  <a:close/>
                </a:path>
                <a:path w="1099184" h="13969">
                  <a:moveTo>
                    <a:pt x="926592" y="0"/>
                  </a:moveTo>
                  <a:lnTo>
                    <a:pt x="915924" y="0"/>
                  </a:lnTo>
                  <a:lnTo>
                    <a:pt x="915924" y="13716"/>
                  </a:lnTo>
                  <a:lnTo>
                    <a:pt x="926592" y="13716"/>
                  </a:lnTo>
                  <a:lnTo>
                    <a:pt x="926592" y="0"/>
                  </a:lnTo>
                  <a:close/>
                </a:path>
                <a:path w="1099184" h="13969">
                  <a:moveTo>
                    <a:pt x="946404" y="0"/>
                  </a:moveTo>
                  <a:lnTo>
                    <a:pt x="935736" y="0"/>
                  </a:lnTo>
                  <a:lnTo>
                    <a:pt x="935736" y="13716"/>
                  </a:lnTo>
                  <a:lnTo>
                    <a:pt x="946404" y="13716"/>
                  </a:lnTo>
                  <a:lnTo>
                    <a:pt x="946404" y="0"/>
                  </a:lnTo>
                  <a:close/>
                </a:path>
                <a:path w="1099184" h="13969">
                  <a:moveTo>
                    <a:pt x="964692" y="0"/>
                  </a:moveTo>
                  <a:lnTo>
                    <a:pt x="954024" y="0"/>
                  </a:lnTo>
                  <a:lnTo>
                    <a:pt x="954024" y="13716"/>
                  </a:lnTo>
                  <a:lnTo>
                    <a:pt x="964692" y="13716"/>
                  </a:lnTo>
                  <a:lnTo>
                    <a:pt x="964692" y="0"/>
                  </a:lnTo>
                  <a:close/>
                </a:path>
                <a:path w="1099184" h="13969">
                  <a:moveTo>
                    <a:pt x="984504" y="0"/>
                  </a:moveTo>
                  <a:lnTo>
                    <a:pt x="973836" y="0"/>
                  </a:lnTo>
                  <a:lnTo>
                    <a:pt x="973836" y="13716"/>
                  </a:lnTo>
                  <a:lnTo>
                    <a:pt x="984504" y="13716"/>
                  </a:lnTo>
                  <a:lnTo>
                    <a:pt x="984504" y="0"/>
                  </a:lnTo>
                  <a:close/>
                </a:path>
                <a:path w="1099184" h="13969">
                  <a:moveTo>
                    <a:pt x="1002792" y="0"/>
                  </a:moveTo>
                  <a:lnTo>
                    <a:pt x="992124" y="0"/>
                  </a:lnTo>
                  <a:lnTo>
                    <a:pt x="992124" y="13716"/>
                  </a:lnTo>
                  <a:lnTo>
                    <a:pt x="1002792" y="13716"/>
                  </a:lnTo>
                  <a:lnTo>
                    <a:pt x="1002792" y="0"/>
                  </a:lnTo>
                  <a:close/>
                </a:path>
                <a:path w="1099184" h="13969">
                  <a:moveTo>
                    <a:pt x="1022604" y="0"/>
                  </a:moveTo>
                  <a:lnTo>
                    <a:pt x="1011936" y="0"/>
                  </a:lnTo>
                  <a:lnTo>
                    <a:pt x="1011936" y="13716"/>
                  </a:lnTo>
                  <a:lnTo>
                    <a:pt x="1022604" y="13716"/>
                  </a:lnTo>
                  <a:lnTo>
                    <a:pt x="1022604" y="0"/>
                  </a:lnTo>
                  <a:close/>
                </a:path>
                <a:path w="1099184" h="13969">
                  <a:moveTo>
                    <a:pt x="1040892" y="0"/>
                  </a:moveTo>
                  <a:lnTo>
                    <a:pt x="1030224" y="0"/>
                  </a:lnTo>
                  <a:lnTo>
                    <a:pt x="1030224" y="13716"/>
                  </a:lnTo>
                  <a:lnTo>
                    <a:pt x="1040892" y="13716"/>
                  </a:lnTo>
                  <a:lnTo>
                    <a:pt x="1040892" y="0"/>
                  </a:lnTo>
                  <a:close/>
                </a:path>
                <a:path w="1099184" h="13969">
                  <a:moveTo>
                    <a:pt x="1060704" y="0"/>
                  </a:moveTo>
                  <a:lnTo>
                    <a:pt x="1050036" y="0"/>
                  </a:lnTo>
                  <a:lnTo>
                    <a:pt x="1050036" y="13716"/>
                  </a:lnTo>
                  <a:lnTo>
                    <a:pt x="1060704" y="13716"/>
                  </a:lnTo>
                  <a:lnTo>
                    <a:pt x="1060704" y="0"/>
                  </a:lnTo>
                  <a:close/>
                </a:path>
                <a:path w="1099184" h="13969">
                  <a:moveTo>
                    <a:pt x="1078992" y="0"/>
                  </a:moveTo>
                  <a:lnTo>
                    <a:pt x="1068324" y="0"/>
                  </a:lnTo>
                  <a:lnTo>
                    <a:pt x="1068324" y="13716"/>
                  </a:lnTo>
                  <a:lnTo>
                    <a:pt x="1078992" y="13716"/>
                  </a:lnTo>
                  <a:lnTo>
                    <a:pt x="1078992" y="0"/>
                  </a:lnTo>
                  <a:close/>
                </a:path>
                <a:path w="1099184" h="13969">
                  <a:moveTo>
                    <a:pt x="1098804" y="0"/>
                  </a:moveTo>
                  <a:lnTo>
                    <a:pt x="1088136" y="0"/>
                  </a:lnTo>
                  <a:lnTo>
                    <a:pt x="1088136" y="13716"/>
                  </a:lnTo>
                  <a:lnTo>
                    <a:pt x="1098804" y="13716"/>
                  </a:lnTo>
                  <a:lnTo>
                    <a:pt x="1098804" y="0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115" name="object 58"/>
          <p:cNvSpPr>
            <a:spLocks/>
          </p:cNvSpPr>
          <p:nvPr/>
        </p:nvSpPr>
        <p:spPr bwMode="auto">
          <a:xfrm>
            <a:off x="7481455" y="1725706"/>
            <a:ext cx="460375" cy="11206"/>
          </a:xfrm>
          <a:custGeom>
            <a:avLst/>
            <a:gdLst/>
            <a:ahLst/>
            <a:cxnLst>
              <a:cxn ang="0">
                <a:pos x="0" y="13716"/>
              </a:cxn>
              <a:cxn ang="0">
                <a:pos x="30480" y="0"/>
              </a:cxn>
              <a:cxn ang="0">
                <a:pos x="30480" y="13716"/>
              </a:cxn>
              <a:cxn ang="0">
                <a:pos x="38100" y="0"/>
              </a:cxn>
              <a:cxn ang="0">
                <a:pos x="48768" y="0"/>
              </a:cxn>
              <a:cxn ang="0">
                <a:pos x="57912" y="13716"/>
              </a:cxn>
              <a:cxn ang="0">
                <a:pos x="86868" y="0"/>
              </a:cxn>
              <a:cxn ang="0">
                <a:pos x="86868" y="13716"/>
              </a:cxn>
              <a:cxn ang="0">
                <a:pos x="96012" y="0"/>
              </a:cxn>
              <a:cxn ang="0">
                <a:pos x="106680" y="0"/>
              </a:cxn>
              <a:cxn ang="0">
                <a:pos x="114300" y="13716"/>
              </a:cxn>
              <a:cxn ang="0">
                <a:pos x="144780" y="0"/>
              </a:cxn>
              <a:cxn ang="0">
                <a:pos x="144780" y="13716"/>
              </a:cxn>
              <a:cxn ang="0">
                <a:pos x="152400" y="0"/>
              </a:cxn>
              <a:cxn ang="0">
                <a:pos x="163068" y="0"/>
              </a:cxn>
              <a:cxn ang="0">
                <a:pos x="172212" y="13716"/>
              </a:cxn>
              <a:cxn ang="0">
                <a:pos x="201168" y="0"/>
              </a:cxn>
              <a:cxn ang="0">
                <a:pos x="201168" y="13716"/>
              </a:cxn>
              <a:cxn ang="0">
                <a:pos x="210312" y="0"/>
              </a:cxn>
              <a:cxn ang="0">
                <a:pos x="220980" y="0"/>
              </a:cxn>
              <a:cxn ang="0">
                <a:pos x="228600" y="13716"/>
              </a:cxn>
              <a:cxn ang="0">
                <a:pos x="259080" y="0"/>
              </a:cxn>
              <a:cxn ang="0">
                <a:pos x="259080" y="13716"/>
              </a:cxn>
              <a:cxn ang="0">
                <a:pos x="266700" y="0"/>
              </a:cxn>
              <a:cxn ang="0">
                <a:pos x="277368" y="0"/>
              </a:cxn>
              <a:cxn ang="0">
                <a:pos x="286512" y="13716"/>
              </a:cxn>
              <a:cxn ang="0">
                <a:pos x="315468" y="0"/>
              </a:cxn>
              <a:cxn ang="0">
                <a:pos x="315468" y="13716"/>
              </a:cxn>
              <a:cxn ang="0">
                <a:pos x="324612" y="0"/>
              </a:cxn>
              <a:cxn ang="0">
                <a:pos x="335280" y="0"/>
              </a:cxn>
              <a:cxn ang="0">
                <a:pos x="342900" y="13716"/>
              </a:cxn>
              <a:cxn ang="0">
                <a:pos x="373380" y="0"/>
              </a:cxn>
              <a:cxn ang="0">
                <a:pos x="373380" y="13716"/>
              </a:cxn>
              <a:cxn ang="0">
                <a:pos x="381000" y="0"/>
              </a:cxn>
              <a:cxn ang="0">
                <a:pos x="391668" y="0"/>
              </a:cxn>
              <a:cxn ang="0">
                <a:pos x="400812" y="13716"/>
              </a:cxn>
              <a:cxn ang="0">
                <a:pos x="429768" y="0"/>
              </a:cxn>
              <a:cxn ang="0">
                <a:pos x="429768" y="13716"/>
              </a:cxn>
              <a:cxn ang="0">
                <a:pos x="438912" y="0"/>
              </a:cxn>
              <a:cxn ang="0">
                <a:pos x="449580" y="0"/>
              </a:cxn>
              <a:cxn ang="0">
                <a:pos x="457200" y="13716"/>
              </a:cxn>
              <a:cxn ang="0">
                <a:pos x="487680" y="0"/>
              </a:cxn>
              <a:cxn ang="0">
                <a:pos x="487680" y="13716"/>
              </a:cxn>
              <a:cxn ang="0">
                <a:pos x="495300" y="0"/>
              </a:cxn>
              <a:cxn ang="0">
                <a:pos x="505968" y="0"/>
              </a:cxn>
            </a:cxnLst>
            <a:rect l="0" t="0" r="r" b="b"/>
            <a:pathLst>
              <a:path w="506095" h="13969">
                <a:moveTo>
                  <a:pt x="10668" y="0"/>
                </a:moveTo>
                <a:lnTo>
                  <a:pt x="0" y="0"/>
                </a:lnTo>
                <a:lnTo>
                  <a:pt x="0" y="13716"/>
                </a:lnTo>
                <a:lnTo>
                  <a:pt x="10668" y="13716"/>
                </a:lnTo>
                <a:lnTo>
                  <a:pt x="10668" y="0"/>
                </a:lnTo>
                <a:close/>
              </a:path>
              <a:path w="506095" h="13969">
                <a:moveTo>
                  <a:pt x="30480" y="0"/>
                </a:moveTo>
                <a:lnTo>
                  <a:pt x="19812" y="0"/>
                </a:lnTo>
                <a:lnTo>
                  <a:pt x="19812" y="13716"/>
                </a:lnTo>
                <a:lnTo>
                  <a:pt x="30480" y="13716"/>
                </a:lnTo>
                <a:lnTo>
                  <a:pt x="30480" y="0"/>
                </a:lnTo>
                <a:close/>
              </a:path>
              <a:path w="506095" h="13969">
                <a:moveTo>
                  <a:pt x="48768" y="0"/>
                </a:moveTo>
                <a:lnTo>
                  <a:pt x="38100" y="0"/>
                </a:lnTo>
                <a:lnTo>
                  <a:pt x="38100" y="13716"/>
                </a:lnTo>
                <a:lnTo>
                  <a:pt x="48768" y="13716"/>
                </a:lnTo>
                <a:lnTo>
                  <a:pt x="48768" y="0"/>
                </a:lnTo>
                <a:close/>
              </a:path>
              <a:path w="506095" h="13969">
                <a:moveTo>
                  <a:pt x="68580" y="0"/>
                </a:moveTo>
                <a:lnTo>
                  <a:pt x="57912" y="0"/>
                </a:lnTo>
                <a:lnTo>
                  <a:pt x="57912" y="13716"/>
                </a:lnTo>
                <a:lnTo>
                  <a:pt x="68580" y="13716"/>
                </a:lnTo>
                <a:lnTo>
                  <a:pt x="68580" y="0"/>
                </a:lnTo>
                <a:close/>
              </a:path>
              <a:path w="506095" h="13969">
                <a:moveTo>
                  <a:pt x="86868" y="0"/>
                </a:moveTo>
                <a:lnTo>
                  <a:pt x="76200" y="0"/>
                </a:lnTo>
                <a:lnTo>
                  <a:pt x="76200" y="13716"/>
                </a:lnTo>
                <a:lnTo>
                  <a:pt x="86868" y="13716"/>
                </a:lnTo>
                <a:lnTo>
                  <a:pt x="86868" y="0"/>
                </a:lnTo>
                <a:close/>
              </a:path>
              <a:path w="506095" h="13969">
                <a:moveTo>
                  <a:pt x="106680" y="0"/>
                </a:moveTo>
                <a:lnTo>
                  <a:pt x="96012" y="0"/>
                </a:lnTo>
                <a:lnTo>
                  <a:pt x="96012" y="13716"/>
                </a:lnTo>
                <a:lnTo>
                  <a:pt x="106680" y="13716"/>
                </a:lnTo>
                <a:lnTo>
                  <a:pt x="106680" y="0"/>
                </a:lnTo>
                <a:close/>
              </a:path>
              <a:path w="506095" h="13969">
                <a:moveTo>
                  <a:pt x="124968" y="0"/>
                </a:moveTo>
                <a:lnTo>
                  <a:pt x="114300" y="0"/>
                </a:lnTo>
                <a:lnTo>
                  <a:pt x="114300" y="13716"/>
                </a:lnTo>
                <a:lnTo>
                  <a:pt x="124968" y="13716"/>
                </a:lnTo>
                <a:lnTo>
                  <a:pt x="124968" y="0"/>
                </a:lnTo>
                <a:close/>
              </a:path>
              <a:path w="506095" h="13969">
                <a:moveTo>
                  <a:pt x="144780" y="0"/>
                </a:moveTo>
                <a:lnTo>
                  <a:pt x="134112" y="0"/>
                </a:lnTo>
                <a:lnTo>
                  <a:pt x="134112" y="13716"/>
                </a:lnTo>
                <a:lnTo>
                  <a:pt x="144780" y="13716"/>
                </a:lnTo>
                <a:lnTo>
                  <a:pt x="144780" y="0"/>
                </a:lnTo>
                <a:close/>
              </a:path>
              <a:path w="506095" h="13969">
                <a:moveTo>
                  <a:pt x="163068" y="0"/>
                </a:moveTo>
                <a:lnTo>
                  <a:pt x="152400" y="0"/>
                </a:lnTo>
                <a:lnTo>
                  <a:pt x="152400" y="13716"/>
                </a:lnTo>
                <a:lnTo>
                  <a:pt x="163068" y="13716"/>
                </a:lnTo>
                <a:lnTo>
                  <a:pt x="163068" y="0"/>
                </a:lnTo>
                <a:close/>
              </a:path>
              <a:path w="506095" h="13969">
                <a:moveTo>
                  <a:pt x="182880" y="0"/>
                </a:moveTo>
                <a:lnTo>
                  <a:pt x="172212" y="0"/>
                </a:lnTo>
                <a:lnTo>
                  <a:pt x="172212" y="13716"/>
                </a:lnTo>
                <a:lnTo>
                  <a:pt x="182880" y="13716"/>
                </a:lnTo>
                <a:lnTo>
                  <a:pt x="182880" y="0"/>
                </a:lnTo>
                <a:close/>
              </a:path>
              <a:path w="506095" h="13969">
                <a:moveTo>
                  <a:pt x="201168" y="0"/>
                </a:moveTo>
                <a:lnTo>
                  <a:pt x="190500" y="0"/>
                </a:lnTo>
                <a:lnTo>
                  <a:pt x="190500" y="13716"/>
                </a:lnTo>
                <a:lnTo>
                  <a:pt x="201168" y="13716"/>
                </a:lnTo>
                <a:lnTo>
                  <a:pt x="201168" y="0"/>
                </a:lnTo>
                <a:close/>
              </a:path>
              <a:path w="506095" h="13969">
                <a:moveTo>
                  <a:pt x="220980" y="0"/>
                </a:moveTo>
                <a:lnTo>
                  <a:pt x="210312" y="0"/>
                </a:lnTo>
                <a:lnTo>
                  <a:pt x="210312" y="13716"/>
                </a:lnTo>
                <a:lnTo>
                  <a:pt x="220980" y="13716"/>
                </a:lnTo>
                <a:lnTo>
                  <a:pt x="220980" y="0"/>
                </a:lnTo>
                <a:close/>
              </a:path>
              <a:path w="506095" h="13969">
                <a:moveTo>
                  <a:pt x="239268" y="0"/>
                </a:moveTo>
                <a:lnTo>
                  <a:pt x="228600" y="0"/>
                </a:lnTo>
                <a:lnTo>
                  <a:pt x="228600" y="13716"/>
                </a:lnTo>
                <a:lnTo>
                  <a:pt x="239268" y="13716"/>
                </a:lnTo>
                <a:lnTo>
                  <a:pt x="239268" y="0"/>
                </a:lnTo>
                <a:close/>
              </a:path>
              <a:path w="506095" h="13969">
                <a:moveTo>
                  <a:pt x="259080" y="0"/>
                </a:moveTo>
                <a:lnTo>
                  <a:pt x="248412" y="0"/>
                </a:lnTo>
                <a:lnTo>
                  <a:pt x="248412" y="13716"/>
                </a:lnTo>
                <a:lnTo>
                  <a:pt x="259080" y="13716"/>
                </a:lnTo>
                <a:lnTo>
                  <a:pt x="259080" y="0"/>
                </a:lnTo>
                <a:close/>
              </a:path>
              <a:path w="506095" h="13969">
                <a:moveTo>
                  <a:pt x="277368" y="0"/>
                </a:moveTo>
                <a:lnTo>
                  <a:pt x="266700" y="0"/>
                </a:lnTo>
                <a:lnTo>
                  <a:pt x="266700" y="13716"/>
                </a:lnTo>
                <a:lnTo>
                  <a:pt x="277368" y="13716"/>
                </a:lnTo>
                <a:lnTo>
                  <a:pt x="277368" y="0"/>
                </a:lnTo>
                <a:close/>
              </a:path>
              <a:path w="506095" h="13969">
                <a:moveTo>
                  <a:pt x="297180" y="0"/>
                </a:moveTo>
                <a:lnTo>
                  <a:pt x="286512" y="0"/>
                </a:lnTo>
                <a:lnTo>
                  <a:pt x="286512" y="13716"/>
                </a:lnTo>
                <a:lnTo>
                  <a:pt x="297180" y="13716"/>
                </a:lnTo>
                <a:lnTo>
                  <a:pt x="297180" y="0"/>
                </a:lnTo>
                <a:close/>
              </a:path>
              <a:path w="506095" h="13969">
                <a:moveTo>
                  <a:pt x="315468" y="0"/>
                </a:moveTo>
                <a:lnTo>
                  <a:pt x="304800" y="0"/>
                </a:lnTo>
                <a:lnTo>
                  <a:pt x="304800" y="13716"/>
                </a:lnTo>
                <a:lnTo>
                  <a:pt x="315468" y="13716"/>
                </a:lnTo>
                <a:lnTo>
                  <a:pt x="315468" y="0"/>
                </a:lnTo>
                <a:close/>
              </a:path>
              <a:path w="506095" h="13969">
                <a:moveTo>
                  <a:pt x="335280" y="0"/>
                </a:moveTo>
                <a:lnTo>
                  <a:pt x="324612" y="0"/>
                </a:lnTo>
                <a:lnTo>
                  <a:pt x="324612" y="13716"/>
                </a:lnTo>
                <a:lnTo>
                  <a:pt x="335280" y="13716"/>
                </a:lnTo>
                <a:lnTo>
                  <a:pt x="335280" y="0"/>
                </a:lnTo>
                <a:close/>
              </a:path>
              <a:path w="506095" h="13969">
                <a:moveTo>
                  <a:pt x="353568" y="0"/>
                </a:moveTo>
                <a:lnTo>
                  <a:pt x="342900" y="0"/>
                </a:lnTo>
                <a:lnTo>
                  <a:pt x="342900" y="13716"/>
                </a:lnTo>
                <a:lnTo>
                  <a:pt x="353568" y="13716"/>
                </a:lnTo>
                <a:lnTo>
                  <a:pt x="353568" y="0"/>
                </a:lnTo>
                <a:close/>
              </a:path>
              <a:path w="506095" h="13969">
                <a:moveTo>
                  <a:pt x="373380" y="0"/>
                </a:moveTo>
                <a:lnTo>
                  <a:pt x="362712" y="0"/>
                </a:lnTo>
                <a:lnTo>
                  <a:pt x="362712" y="13716"/>
                </a:lnTo>
                <a:lnTo>
                  <a:pt x="373380" y="13716"/>
                </a:lnTo>
                <a:lnTo>
                  <a:pt x="373380" y="0"/>
                </a:lnTo>
                <a:close/>
              </a:path>
              <a:path w="506095" h="13969">
                <a:moveTo>
                  <a:pt x="391668" y="0"/>
                </a:moveTo>
                <a:lnTo>
                  <a:pt x="381000" y="0"/>
                </a:lnTo>
                <a:lnTo>
                  <a:pt x="381000" y="13716"/>
                </a:lnTo>
                <a:lnTo>
                  <a:pt x="391668" y="13716"/>
                </a:lnTo>
                <a:lnTo>
                  <a:pt x="391668" y="0"/>
                </a:lnTo>
                <a:close/>
              </a:path>
              <a:path w="506095" h="13969">
                <a:moveTo>
                  <a:pt x="411480" y="0"/>
                </a:moveTo>
                <a:lnTo>
                  <a:pt x="400812" y="0"/>
                </a:lnTo>
                <a:lnTo>
                  <a:pt x="400812" y="13716"/>
                </a:lnTo>
                <a:lnTo>
                  <a:pt x="411480" y="13716"/>
                </a:lnTo>
                <a:lnTo>
                  <a:pt x="411480" y="0"/>
                </a:lnTo>
                <a:close/>
              </a:path>
              <a:path w="506095" h="13969">
                <a:moveTo>
                  <a:pt x="429768" y="0"/>
                </a:moveTo>
                <a:lnTo>
                  <a:pt x="419100" y="0"/>
                </a:lnTo>
                <a:lnTo>
                  <a:pt x="419100" y="13716"/>
                </a:lnTo>
                <a:lnTo>
                  <a:pt x="429768" y="13716"/>
                </a:lnTo>
                <a:lnTo>
                  <a:pt x="429768" y="0"/>
                </a:lnTo>
                <a:close/>
              </a:path>
              <a:path w="506095" h="13969">
                <a:moveTo>
                  <a:pt x="449580" y="0"/>
                </a:moveTo>
                <a:lnTo>
                  <a:pt x="438912" y="0"/>
                </a:lnTo>
                <a:lnTo>
                  <a:pt x="438912" y="13716"/>
                </a:lnTo>
                <a:lnTo>
                  <a:pt x="449580" y="13716"/>
                </a:lnTo>
                <a:lnTo>
                  <a:pt x="449580" y="0"/>
                </a:lnTo>
                <a:close/>
              </a:path>
              <a:path w="506095" h="13969">
                <a:moveTo>
                  <a:pt x="467868" y="0"/>
                </a:moveTo>
                <a:lnTo>
                  <a:pt x="457200" y="0"/>
                </a:lnTo>
                <a:lnTo>
                  <a:pt x="457200" y="13716"/>
                </a:lnTo>
                <a:lnTo>
                  <a:pt x="467868" y="13716"/>
                </a:lnTo>
                <a:lnTo>
                  <a:pt x="467868" y="0"/>
                </a:lnTo>
                <a:close/>
              </a:path>
              <a:path w="506095" h="13969">
                <a:moveTo>
                  <a:pt x="487680" y="0"/>
                </a:moveTo>
                <a:lnTo>
                  <a:pt x="477012" y="0"/>
                </a:lnTo>
                <a:lnTo>
                  <a:pt x="477012" y="13716"/>
                </a:lnTo>
                <a:lnTo>
                  <a:pt x="487680" y="13716"/>
                </a:lnTo>
                <a:lnTo>
                  <a:pt x="487680" y="0"/>
                </a:lnTo>
                <a:close/>
              </a:path>
              <a:path w="506095" h="13969">
                <a:moveTo>
                  <a:pt x="505968" y="0"/>
                </a:moveTo>
                <a:lnTo>
                  <a:pt x="495300" y="0"/>
                </a:lnTo>
                <a:lnTo>
                  <a:pt x="495300" y="13716"/>
                </a:lnTo>
                <a:lnTo>
                  <a:pt x="505968" y="13716"/>
                </a:lnTo>
                <a:lnTo>
                  <a:pt x="505968" y="0"/>
                </a:lnTo>
                <a:close/>
              </a:path>
            </a:pathLst>
          </a:custGeom>
          <a:solidFill>
            <a:srgbClr val="87878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6" name="object 59"/>
          <p:cNvSpPr>
            <a:spLocks/>
          </p:cNvSpPr>
          <p:nvPr/>
        </p:nvSpPr>
        <p:spPr bwMode="auto">
          <a:xfrm>
            <a:off x="6489990" y="1630456"/>
            <a:ext cx="353579" cy="89647"/>
          </a:xfrm>
          <a:custGeom>
            <a:avLst/>
            <a:gdLst/>
            <a:ahLst/>
            <a:cxnLst>
              <a:cxn ang="0">
                <a:pos x="48869" y="83921"/>
              </a:cxn>
              <a:cxn ang="0">
                <a:pos x="0" y="3048"/>
              </a:cxn>
              <a:cxn ang="0">
                <a:pos x="10769" y="13716"/>
              </a:cxn>
              <a:cxn ang="0">
                <a:pos x="59905" y="83921"/>
              </a:cxn>
              <a:cxn ang="0">
                <a:pos x="97726" y="100685"/>
              </a:cxn>
              <a:cxn ang="0">
                <a:pos x="181546" y="65633"/>
              </a:cxn>
              <a:cxn ang="0">
                <a:pos x="169354" y="48869"/>
              </a:cxn>
              <a:cxn ang="0">
                <a:pos x="131254" y="48869"/>
              </a:cxn>
              <a:cxn ang="0">
                <a:pos x="144970" y="33629"/>
              </a:cxn>
              <a:cxn ang="0">
                <a:pos x="164782" y="39725"/>
              </a:cxn>
              <a:cxn ang="0">
                <a:pos x="169354" y="29565"/>
              </a:cxn>
              <a:cxn ang="0">
                <a:pos x="141922" y="24485"/>
              </a:cxn>
              <a:cxn ang="0">
                <a:pos x="119634" y="71882"/>
              </a:cxn>
              <a:cxn ang="0">
                <a:pos x="163258" y="100787"/>
              </a:cxn>
              <a:cxn ang="0">
                <a:pos x="173926" y="97739"/>
              </a:cxn>
              <a:cxn ang="0">
                <a:pos x="178498" y="87071"/>
              </a:cxn>
              <a:cxn ang="0">
                <a:pos x="146494" y="91643"/>
              </a:cxn>
              <a:cxn ang="0">
                <a:pos x="132778" y="80975"/>
              </a:cxn>
              <a:cxn ang="0">
                <a:pos x="181546" y="65633"/>
              </a:cxn>
              <a:cxn ang="0">
                <a:pos x="212128" y="10579"/>
              </a:cxn>
              <a:cxn ang="0">
                <a:pos x="190792" y="30492"/>
              </a:cxn>
              <a:cxn ang="0">
                <a:pos x="201460" y="79260"/>
              </a:cxn>
              <a:cxn ang="0">
                <a:pos x="213029" y="100774"/>
              </a:cxn>
              <a:cxn ang="0">
                <a:pos x="230517" y="100685"/>
              </a:cxn>
              <a:cxn ang="0">
                <a:pos x="233565" y="91541"/>
              </a:cxn>
              <a:cxn ang="0">
                <a:pos x="219748" y="93065"/>
              </a:cxn>
              <a:cxn ang="0">
                <a:pos x="212128" y="83832"/>
              </a:cxn>
              <a:cxn ang="0">
                <a:pos x="233565" y="27444"/>
              </a:cxn>
              <a:cxn ang="0">
                <a:pos x="277660" y="25908"/>
              </a:cxn>
              <a:cxn ang="0">
                <a:pos x="265468" y="32004"/>
              </a:cxn>
              <a:cxn ang="0">
                <a:pos x="248704" y="27432"/>
              </a:cxn>
              <a:cxn ang="0">
                <a:pos x="259372" y="54864"/>
              </a:cxn>
              <a:cxn ang="0">
                <a:pos x="270040" y="38100"/>
              </a:cxn>
              <a:cxn ang="0">
                <a:pos x="291477" y="27432"/>
              </a:cxn>
              <a:cxn ang="0">
                <a:pos x="305181" y="100685"/>
              </a:cxn>
              <a:cxn ang="0">
                <a:pos x="317373" y="4572"/>
              </a:cxn>
              <a:cxn ang="0">
                <a:pos x="306705" y="0"/>
              </a:cxn>
              <a:cxn ang="0">
                <a:pos x="305181" y="13716"/>
              </a:cxn>
              <a:cxn ang="0">
                <a:pos x="312801" y="15240"/>
              </a:cxn>
              <a:cxn ang="0">
                <a:pos x="317373" y="4572"/>
              </a:cxn>
              <a:cxn ang="0">
                <a:pos x="379958" y="27444"/>
              </a:cxn>
              <a:cxn ang="0">
                <a:pos x="361530" y="26504"/>
              </a:cxn>
              <a:cxn ang="0">
                <a:pos x="336219" y="72707"/>
              </a:cxn>
              <a:cxn ang="0">
                <a:pos x="376910" y="102209"/>
              </a:cxn>
              <a:cxn ang="0">
                <a:pos x="387578" y="88493"/>
              </a:cxn>
              <a:cxn ang="0">
                <a:pos x="361569" y="93065"/>
              </a:cxn>
              <a:cxn ang="0">
                <a:pos x="347853" y="80873"/>
              </a:cxn>
              <a:cxn ang="0">
                <a:pos x="347764" y="52057"/>
              </a:cxn>
              <a:cxn ang="0">
                <a:pos x="369189" y="36588"/>
              </a:cxn>
              <a:cxn ang="0">
                <a:pos x="383006" y="38112"/>
              </a:cxn>
            </a:cxnLst>
            <a:rect l="0" t="0" r="r" b="b"/>
            <a:pathLst>
              <a:path w="389254" h="102235">
                <a:moveTo>
                  <a:pt x="97726" y="3048"/>
                </a:moveTo>
                <a:lnTo>
                  <a:pt x="80873" y="3048"/>
                </a:lnTo>
                <a:lnTo>
                  <a:pt x="48869" y="83921"/>
                </a:lnTo>
                <a:lnTo>
                  <a:pt x="22415" y="13716"/>
                </a:lnTo>
                <a:lnTo>
                  <a:pt x="18389" y="3048"/>
                </a:lnTo>
                <a:lnTo>
                  <a:pt x="0" y="3048"/>
                </a:lnTo>
                <a:lnTo>
                  <a:pt x="0" y="100685"/>
                </a:lnTo>
                <a:lnTo>
                  <a:pt x="10769" y="100685"/>
                </a:lnTo>
                <a:lnTo>
                  <a:pt x="10769" y="13716"/>
                </a:lnTo>
                <a:lnTo>
                  <a:pt x="44297" y="100685"/>
                </a:lnTo>
                <a:lnTo>
                  <a:pt x="53441" y="100685"/>
                </a:lnTo>
                <a:lnTo>
                  <a:pt x="59905" y="83921"/>
                </a:lnTo>
                <a:lnTo>
                  <a:pt x="86969" y="13716"/>
                </a:lnTo>
                <a:lnTo>
                  <a:pt x="86969" y="100685"/>
                </a:lnTo>
                <a:lnTo>
                  <a:pt x="97726" y="100685"/>
                </a:lnTo>
                <a:lnTo>
                  <a:pt x="97726" y="13716"/>
                </a:lnTo>
                <a:lnTo>
                  <a:pt x="97726" y="3048"/>
                </a:lnTo>
                <a:close/>
              </a:path>
              <a:path w="389254" h="102235">
                <a:moveTo>
                  <a:pt x="181546" y="65633"/>
                </a:moveTo>
                <a:lnTo>
                  <a:pt x="172402" y="33629"/>
                </a:lnTo>
                <a:lnTo>
                  <a:pt x="169354" y="29565"/>
                </a:lnTo>
                <a:lnTo>
                  <a:pt x="169354" y="48869"/>
                </a:lnTo>
                <a:lnTo>
                  <a:pt x="169354" y="56489"/>
                </a:lnTo>
                <a:lnTo>
                  <a:pt x="131254" y="56489"/>
                </a:lnTo>
                <a:lnTo>
                  <a:pt x="131254" y="48869"/>
                </a:lnTo>
                <a:lnTo>
                  <a:pt x="132778" y="44297"/>
                </a:lnTo>
                <a:lnTo>
                  <a:pt x="140398" y="36677"/>
                </a:lnTo>
                <a:lnTo>
                  <a:pt x="144970" y="33629"/>
                </a:lnTo>
                <a:lnTo>
                  <a:pt x="157162" y="33629"/>
                </a:lnTo>
                <a:lnTo>
                  <a:pt x="161734" y="36677"/>
                </a:lnTo>
                <a:lnTo>
                  <a:pt x="164782" y="39725"/>
                </a:lnTo>
                <a:lnTo>
                  <a:pt x="167830" y="44297"/>
                </a:lnTo>
                <a:lnTo>
                  <a:pt x="169354" y="48869"/>
                </a:lnTo>
                <a:lnTo>
                  <a:pt x="169354" y="29565"/>
                </a:lnTo>
                <a:lnTo>
                  <a:pt x="167830" y="27533"/>
                </a:lnTo>
                <a:lnTo>
                  <a:pt x="160210" y="24485"/>
                </a:lnTo>
                <a:lnTo>
                  <a:pt x="141922" y="24485"/>
                </a:lnTo>
                <a:lnTo>
                  <a:pt x="119634" y="55511"/>
                </a:lnTo>
                <a:lnTo>
                  <a:pt x="119062" y="64109"/>
                </a:lnTo>
                <a:lnTo>
                  <a:pt x="119634" y="71882"/>
                </a:lnTo>
                <a:lnTo>
                  <a:pt x="146431" y="100215"/>
                </a:lnTo>
                <a:lnTo>
                  <a:pt x="154114" y="100787"/>
                </a:lnTo>
                <a:lnTo>
                  <a:pt x="163258" y="100787"/>
                </a:lnTo>
                <a:lnTo>
                  <a:pt x="166306" y="99263"/>
                </a:lnTo>
                <a:lnTo>
                  <a:pt x="170878" y="99263"/>
                </a:lnTo>
                <a:lnTo>
                  <a:pt x="173926" y="97739"/>
                </a:lnTo>
                <a:lnTo>
                  <a:pt x="178498" y="96215"/>
                </a:lnTo>
                <a:lnTo>
                  <a:pt x="178498" y="91643"/>
                </a:lnTo>
                <a:lnTo>
                  <a:pt x="178498" y="87071"/>
                </a:lnTo>
                <a:lnTo>
                  <a:pt x="170878" y="90119"/>
                </a:lnTo>
                <a:lnTo>
                  <a:pt x="161734" y="91643"/>
                </a:lnTo>
                <a:lnTo>
                  <a:pt x="146494" y="91643"/>
                </a:lnTo>
                <a:lnTo>
                  <a:pt x="141922" y="88595"/>
                </a:lnTo>
                <a:lnTo>
                  <a:pt x="137350" y="84023"/>
                </a:lnTo>
                <a:lnTo>
                  <a:pt x="132778" y="80975"/>
                </a:lnTo>
                <a:lnTo>
                  <a:pt x="131254" y="73355"/>
                </a:lnTo>
                <a:lnTo>
                  <a:pt x="131254" y="65633"/>
                </a:lnTo>
                <a:lnTo>
                  <a:pt x="181546" y="65633"/>
                </a:lnTo>
                <a:close/>
              </a:path>
              <a:path w="389254" h="102235">
                <a:moveTo>
                  <a:pt x="233565" y="27444"/>
                </a:moveTo>
                <a:lnTo>
                  <a:pt x="212128" y="27444"/>
                </a:lnTo>
                <a:lnTo>
                  <a:pt x="212128" y="10579"/>
                </a:lnTo>
                <a:lnTo>
                  <a:pt x="206032" y="10579"/>
                </a:lnTo>
                <a:lnTo>
                  <a:pt x="201460" y="25920"/>
                </a:lnTo>
                <a:lnTo>
                  <a:pt x="190792" y="30492"/>
                </a:lnTo>
                <a:lnTo>
                  <a:pt x="190792" y="36588"/>
                </a:lnTo>
                <a:lnTo>
                  <a:pt x="201460" y="36588"/>
                </a:lnTo>
                <a:lnTo>
                  <a:pt x="201460" y="79260"/>
                </a:lnTo>
                <a:lnTo>
                  <a:pt x="202653" y="89306"/>
                </a:lnTo>
                <a:lnTo>
                  <a:pt x="206413" y="96481"/>
                </a:lnTo>
                <a:lnTo>
                  <a:pt x="213029" y="100774"/>
                </a:lnTo>
                <a:lnTo>
                  <a:pt x="222796" y="102209"/>
                </a:lnTo>
                <a:lnTo>
                  <a:pt x="228892" y="102209"/>
                </a:lnTo>
                <a:lnTo>
                  <a:pt x="230517" y="100685"/>
                </a:lnTo>
                <a:lnTo>
                  <a:pt x="233565" y="100685"/>
                </a:lnTo>
                <a:lnTo>
                  <a:pt x="233565" y="93065"/>
                </a:lnTo>
                <a:lnTo>
                  <a:pt x="233565" y="91541"/>
                </a:lnTo>
                <a:lnTo>
                  <a:pt x="232041" y="91541"/>
                </a:lnTo>
                <a:lnTo>
                  <a:pt x="228892" y="93065"/>
                </a:lnTo>
                <a:lnTo>
                  <a:pt x="219748" y="93065"/>
                </a:lnTo>
                <a:lnTo>
                  <a:pt x="216700" y="91541"/>
                </a:lnTo>
                <a:lnTo>
                  <a:pt x="215176" y="89928"/>
                </a:lnTo>
                <a:lnTo>
                  <a:pt x="212128" y="83832"/>
                </a:lnTo>
                <a:lnTo>
                  <a:pt x="212128" y="36588"/>
                </a:lnTo>
                <a:lnTo>
                  <a:pt x="233565" y="36588"/>
                </a:lnTo>
                <a:lnTo>
                  <a:pt x="233565" y="27444"/>
                </a:lnTo>
                <a:close/>
              </a:path>
              <a:path w="389254" h="102235">
                <a:moveTo>
                  <a:pt x="291477" y="27432"/>
                </a:moveTo>
                <a:lnTo>
                  <a:pt x="288429" y="25908"/>
                </a:lnTo>
                <a:lnTo>
                  <a:pt x="277660" y="25908"/>
                </a:lnTo>
                <a:lnTo>
                  <a:pt x="273088" y="27432"/>
                </a:lnTo>
                <a:lnTo>
                  <a:pt x="270040" y="30480"/>
                </a:lnTo>
                <a:lnTo>
                  <a:pt x="265468" y="32004"/>
                </a:lnTo>
                <a:lnTo>
                  <a:pt x="259372" y="41148"/>
                </a:lnTo>
                <a:lnTo>
                  <a:pt x="257848" y="27432"/>
                </a:lnTo>
                <a:lnTo>
                  <a:pt x="248704" y="27432"/>
                </a:lnTo>
                <a:lnTo>
                  <a:pt x="248704" y="100685"/>
                </a:lnTo>
                <a:lnTo>
                  <a:pt x="259372" y="100685"/>
                </a:lnTo>
                <a:lnTo>
                  <a:pt x="259372" y="54864"/>
                </a:lnTo>
                <a:lnTo>
                  <a:pt x="265468" y="42672"/>
                </a:lnTo>
                <a:lnTo>
                  <a:pt x="266992" y="41148"/>
                </a:lnTo>
                <a:lnTo>
                  <a:pt x="270040" y="38100"/>
                </a:lnTo>
                <a:lnTo>
                  <a:pt x="274612" y="36576"/>
                </a:lnTo>
                <a:lnTo>
                  <a:pt x="289953" y="36576"/>
                </a:lnTo>
                <a:lnTo>
                  <a:pt x="291477" y="27432"/>
                </a:lnTo>
                <a:close/>
              </a:path>
              <a:path w="389254" h="102235">
                <a:moveTo>
                  <a:pt x="315849" y="27432"/>
                </a:moveTo>
                <a:lnTo>
                  <a:pt x="305181" y="27432"/>
                </a:lnTo>
                <a:lnTo>
                  <a:pt x="305181" y="100685"/>
                </a:lnTo>
                <a:lnTo>
                  <a:pt x="315849" y="100685"/>
                </a:lnTo>
                <a:lnTo>
                  <a:pt x="315849" y="27432"/>
                </a:lnTo>
                <a:close/>
              </a:path>
              <a:path w="389254" h="102235">
                <a:moveTo>
                  <a:pt x="317373" y="4572"/>
                </a:moveTo>
                <a:lnTo>
                  <a:pt x="314325" y="1524"/>
                </a:lnTo>
                <a:lnTo>
                  <a:pt x="314325" y="0"/>
                </a:lnTo>
                <a:lnTo>
                  <a:pt x="306705" y="0"/>
                </a:lnTo>
                <a:lnTo>
                  <a:pt x="303657" y="3048"/>
                </a:lnTo>
                <a:lnTo>
                  <a:pt x="303657" y="12192"/>
                </a:lnTo>
                <a:lnTo>
                  <a:pt x="305181" y="13716"/>
                </a:lnTo>
                <a:lnTo>
                  <a:pt x="306705" y="13716"/>
                </a:lnTo>
                <a:lnTo>
                  <a:pt x="308229" y="15240"/>
                </a:lnTo>
                <a:lnTo>
                  <a:pt x="312801" y="15240"/>
                </a:lnTo>
                <a:lnTo>
                  <a:pt x="315849" y="12192"/>
                </a:lnTo>
                <a:lnTo>
                  <a:pt x="317373" y="9144"/>
                </a:lnTo>
                <a:lnTo>
                  <a:pt x="317373" y="4572"/>
                </a:lnTo>
                <a:close/>
              </a:path>
              <a:path w="389254" h="102235">
                <a:moveTo>
                  <a:pt x="389102" y="30492"/>
                </a:moveTo>
                <a:lnTo>
                  <a:pt x="383006" y="27444"/>
                </a:lnTo>
                <a:lnTo>
                  <a:pt x="379958" y="27444"/>
                </a:lnTo>
                <a:lnTo>
                  <a:pt x="376910" y="25920"/>
                </a:lnTo>
                <a:lnTo>
                  <a:pt x="369189" y="25920"/>
                </a:lnTo>
                <a:lnTo>
                  <a:pt x="361530" y="26504"/>
                </a:lnTo>
                <a:lnTo>
                  <a:pt x="336232" y="55486"/>
                </a:lnTo>
                <a:lnTo>
                  <a:pt x="335661" y="64109"/>
                </a:lnTo>
                <a:lnTo>
                  <a:pt x="336219" y="72707"/>
                </a:lnTo>
                <a:lnTo>
                  <a:pt x="361505" y="101638"/>
                </a:lnTo>
                <a:lnTo>
                  <a:pt x="369189" y="102209"/>
                </a:lnTo>
                <a:lnTo>
                  <a:pt x="376910" y="102209"/>
                </a:lnTo>
                <a:lnTo>
                  <a:pt x="383006" y="100685"/>
                </a:lnTo>
                <a:lnTo>
                  <a:pt x="387578" y="97637"/>
                </a:lnTo>
                <a:lnTo>
                  <a:pt x="387578" y="88493"/>
                </a:lnTo>
                <a:lnTo>
                  <a:pt x="381482" y="91541"/>
                </a:lnTo>
                <a:lnTo>
                  <a:pt x="373761" y="93065"/>
                </a:lnTo>
                <a:lnTo>
                  <a:pt x="361569" y="93065"/>
                </a:lnTo>
                <a:lnTo>
                  <a:pt x="355473" y="90017"/>
                </a:lnTo>
                <a:lnTo>
                  <a:pt x="352425" y="85445"/>
                </a:lnTo>
                <a:lnTo>
                  <a:pt x="347853" y="80873"/>
                </a:lnTo>
                <a:lnTo>
                  <a:pt x="346329" y="73253"/>
                </a:lnTo>
                <a:lnTo>
                  <a:pt x="346329" y="64109"/>
                </a:lnTo>
                <a:lnTo>
                  <a:pt x="347764" y="52057"/>
                </a:lnTo>
                <a:lnTo>
                  <a:pt x="352044" y="43446"/>
                </a:lnTo>
                <a:lnTo>
                  <a:pt x="359194" y="38303"/>
                </a:lnTo>
                <a:lnTo>
                  <a:pt x="369189" y="36588"/>
                </a:lnTo>
                <a:lnTo>
                  <a:pt x="376910" y="36588"/>
                </a:lnTo>
                <a:lnTo>
                  <a:pt x="379958" y="38112"/>
                </a:lnTo>
                <a:lnTo>
                  <a:pt x="383006" y="38112"/>
                </a:lnTo>
                <a:lnTo>
                  <a:pt x="384530" y="39636"/>
                </a:lnTo>
                <a:lnTo>
                  <a:pt x="389102" y="30492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7" name="object 60"/>
          <p:cNvSpPr>
            <a:spLocks/>
          </p:cNvSpPr>
          <p:nvPr/>
        </p:nvSpPr>
        <p:spPr bwMode="auto">
          <a:xfrm>
            <a:off x="6885421" y="1626254"/>
            <a:ext cx="821170" cy="123265"/>
          </a:xfrm>
          <a:custGeom>
            <a:avLst/>
            <a:gdLst/>
            <a:ahLst/>
            <a:cxnLst>
              <a:cxn ang="0">
                <a:pos x="28956" y="30848"/>
              </a:cxn>
              <a:cxn ang="0">
                <a:pos x="19812" y="41516"/>
              </a:cxn>
              <a:cxn ang="0">
                <a:pos x="47345" y="61328"/>
              </a:cxn>
              <a:cxn ang="0">
                <a:pos x="21336" y="98005"/>
              </a:cxn>
              <a:cxn ang="0">
                <a:pos x="27432" y="70573"/>
              </a:cxn>
              <a:cxn ang="0">
                <a:pos x="2260" y="75768"/>
              </a:cxn>
              <a:cxn ang="0">
                <a:pos x="28956" y="107149"/>
              </a:cxn>
              <a:cxn ang="0">
                <a:pos x="48869" y="94957"/>
              </a:cxn>
              <a:cxn ang="0">
                <a:pos x="126593" y="32372"/>
              </a:cxn>
              <a:cxn ang="0">
                <a:pos x="105257" y="94957"/>
              </a:cxn>
              <a:cxn ang="0">
                <a:pos x="97637" y="105625"/>
              </a:cxn>
              <a:cxn ang="0">
                <a:pos x="193738" y="32372"/>
              </a:cxn>
              <a:cxn ang="0">
                <a:pos x="154114" y="36944"/>
              </a:cxn>
              <a:cxn ang="0">
                <a:pos x="192214" y="47612"/>
              </a:cxn>
              <a:cxn ang="0">
                <a:pos x="176974" y="98005"/>
              </a:cxn>
              <a:cxn ang="0">
                <a:pos x="193738" y="61328"/>
              </a:cxn>
              <a:cxn ang="0">
                <a:pos x="148018" y="98005"/>
              </a:cxn>
              <a:cxn ang="0">
                <a:pos x="190690" y="98005"/>
              </a:cxn>
              <a:cxn ang="0">
                <a:pos x="238036" y="32372"/>
              </a:cxn>
              <a:cxn ang="0">
                <a:pos x="238036" y="6464"/>
              </a:cxn>
              <a:cxn ang="0">
                <a:pos x="227368" y="17132"/>
              </a:cxn>
              <a:cxn ang="0">
                <a:pos x="238036" y="17132"/>
              </a:cxn>
              <a:cxn ang="0">
                <a:pos x="273469" y="0"/>
              </a:cxn>
              <a:cxn ang="0">
                <a:pos x="315849" y="32372"/>
              </a:cxn>
              <a:cxn ang="0">
                <a:pos x="317373" y="39992"/>
              </a:cxn>
              <a:cxn ang="0">
                <a:pos x="338709" y="82765"/>
              </a:cxn>
              <a:cxn ang="0">
                <a:pos x="303555" y="91909"/>
              </a:cxn>
              <a:cxn ang="0">
                <a:pos x="338709" y="69049"/>
              </a:cxn>
              <a:cxn ang="0">
                <a:pos x="291363" y="91909"/>
              </a:cxn>
              <a:cxn ang="0">
                <a:pos x="331089" y="102577"/>
              </a:cxn>
              <a:cxn ang="0">
                <a:pos x="349377" y="94957"/>
              </a:cxn>
              <a:cxn ang="0">
                <a:pos x="425678" y="78193"/>
              </a:cxn>
              <a:cxn ang="0">
                <a:pos x="389001" y="90385"/>
              </a:cxn>
              <a:cxn ang="0">
                <a:pos x="395097" y="41516"/>
              </a:cxn>
              <a:cxn ang="0">
                <a:pos x="424154" y="33896"/>
              </a:cxn>
              <a:cxn ang="0">
                <a:pos x="384429" y="1892"/>
              </a:cxn>
              <a:cxn ang="0">
                <a:pos x="390525" y="102577"/>
              </a:cxn>
              <a:cxn ang="0">
                <a:pos x="433362" y="91338"/>
              </a:cxn>
              <a:cxn ang="0">
                <a:pos x="468350" y="105714"/>
              </a:cxn>
              <a:cxn ang="0">
                <a:pos x="457682" y="18656"/>
              </a:cxn>
              <a:cxn ang="0">
                <a:pos x="468350" y="7988"/>
              </a:cxn>
              <a:cxn ang="0">
                <a:pos x="526351" y="32372"/>
              </a:cxn>
              <a:cxn ang="0">
                <a:pos x="524827" y="9512"/>
              </a:cxn>
              <a:cxn ang="0">
                <a:pos x="537019" y="18656"/>
              </a:cxn>
              <a:cxn ang="0">
                <a:pos x="561403" y="30861"/>
              </a:cxn>
              <a:cxn ang="0">
                <a:pos x="573620" y="105727"/>
              </a:cxn>
              <a:cxn ang="0">
                <a:pos x="590359" y="98005"/>
              </a:cxn>
              <a:cxn ang="0">
                <a:pos x="666648" y="32372"/>
              </a:cxn>
              <a:cxn ang="0">
                <a:pos x="633120" y="91909"/>
              </a:cxn>
              <a:cxn ang="0">
                <a:pos x="627024" y="105625"/>
              </a:cxn>
              <a:cxn ang="0">
                <a:pos x="599592" y="137718"/>
              </a:cxn>
              <a:cxn ang="0">
                <a:pos x="631596" y="123913"/>
              </a:cxn>
              <a:cxn ang="0">
                <a:pos x="786104" y="69951"/>
              </a:cxn>
              <a:cxn ang="0">
                <a:pos x="774954" y="75145"/>
              </a:cxn>
              <a:cxn ang="0">
                <a:pos x="732282" y="88861"/>
              </a:cxn>
              <a:cxn ang="0">
                <a:pos x="721995" y="56578"/>
              </a:cxn>
              <a:cxn ang="0">
                <a:pos x="750570" y="62852"/>
              </a:cxn>
              <a:cxn ang="0">
                <a:pos x="761238" y="62852"/>
              </a:cxn>
              <a:cxn ang="0">
                <a:pos x="820762" y="105714"/>
              </a:cxn>
              <a:cxn ang="0">
                <a:pos x="820762" y="17132"/>
              </a:cxn>
              <a:cxn ang="0">
                <a:pos x="832954" y="17132"/>
              </a:cxn>
              <a:cxn ang="0">
                <a:pos x="902881" y="0"/>
              </a:cxn>
            </a:cxnLst>
            <a:rect l="0" t="0" r="r" b="b"/>
            <a:pathLst>
              <a:path w="902970" h="139700">
                <a:moveTo>
                  <a:pt x="59537" y="47612"/>
                </a:moveTo>
                <a:lnTo>
                  <a:pt x="56489" y="41516"/>
                </a:lnTo>
                <a:lnTo>
                  <a:pt x="55473" y="39992"/>
                </a:lnTo>
                <a:lnTo>
                  <a:pt x="53441" y="36944"/>
                </a:lnTo>
                <a:lnTo>
                  <a:pt x="48869" y="32372"/>
                </a:lnTo>
                <a:lnTo>
                  <a:pt x="41249" y="30848"/>
                </a:lnTo>
                <a:lnTo>
                  <a:pt x="28956" y="30848"/>
                </a:lnTo>
                <a:lnTo>
                  <a:pt x="24384" y="32372"/>
                </a:lnTo>
                <a:lnTo>
                  <a:pt x="19812" y="32372"/>
                </a:lnTo>
                <a:lnTo>
                  <a:pt x="15240" y="33896"/>
                </a:lnTo>
                <a:lnTo>
                  <a:pt x="12192" y="35420"/>
                </a:lnTo>
                <a:lnTo>
                  <a:pt x="7620" y="36944"/>
                </a:lnTo>
                <a:lnTo>
                  <a:pt x="12192" y="46088"/>
                </a:lnTo>
                <a:lnTo>
                  <a:pt x="19812" y="41516"/>
                </a:lnTo>
                <a:lnTo>
                  <a:pt x="25908" y="39992"/>
                </a:lnTo>
                <a:lnTo>
                  <a:pt x="38201" y="39992"/>
                </a:lnTo>
                <a:lnTo>
                  <a:pt x="41249" y="41516"/>
                </a:lnTo>
                <a:lnTo>
                  <a:pt x="47345" y="47612"/>
                </a:lnTo>
                <a:lnTo>
                  <a:pt x="48869" y="50660"/>
                </a:lnTo>
                <a:lnTo>
                  <a:pt x="48869" y="61328"/>
                </a:lnTo>
                <a:lnTo>
                  <a:pt x="47345" y="61328"/>
                </a:lnTo>
                <a:lnTo>
                  <a:pt x="47345" y="69049"/>
                </a:lnTo>
                <a:lnTo>
                  <a:pt x="47345" y="82765"/>
                </a:lnTo>
                <a:lnTo>
                  <a:pt x="45821" y="88861"/>
                </a:lnTo>
                <a:lnTo>
                  <a:pt x="41249" y="91909"/>
                </a:lnTo>
                <a:lnTo>
                  <a:pt x="38201" y="96481"/>
                </a:lnTo>
                <a:lnTo>
                  <a:pt x="32004" y="98005"/>
                </a:lnTo>
                <a:lnTo>
                  <a:pt x="21336" y="98005"/>
                </a:lnTo>
                <a:lnTo>
                  <a:pt x="15240" y="94957"/>
                </a:lnTo>
                <a:lnTo>
                  <a:pt x="12192" y="91909"/>
                </a:lnTo>
                <a:lnTo>
                  <a:pt x="12192" y="79717"/>
                </a:lnTo>
                <a:lnTo>
                  <a:pt x="13716" y="76669"/>
                </a:lnTo>
                <a:lnTo>
                  <a:pt x="18288" y="73621"/>
                </a:lnTo>
                <a:lnTo>
                  <a:pt x="21336" y="72097"/>
                </a:lnTo>
                <a:lnTo>
                  <a:pt x="27432" y="70573"/>
                </a:lnTo>
                <a:lnTo>
                  <a:pt x="36677" y="70573"/>
                </a:lnTo>
                <a:lnTo>
                  <a:pt x="47345" y="69049"/>
                </a:lnTo>
                <a:lnTo>
                  <a:pt x="47345" y="61328"/>
                </a:lnTo>
                <a:lnTo>
                  <a:pt x="35052" y="61328"/>
                </a:lnTo>
                <a:lnTo>
                  <a:pt x="19926" y="63665"/>
                </a:lnTo>
                <a:lnTo>
                  <a:pt x="8953" y="68427"/>
                </a:lnTo>
                <a:lnTo>
                  <a:pt x="2260" y="75768"/>
                </a:lnTo>
                <a:lnTo>
                  <a:pt x="0" y="85813"/>
                </a:lnTo>
                <a:lnTo>
                  <a:pt x="0" y="91909"/>
                </a:lnTo>
                <a:lnTo>
                  <a:pt x="1524" y="98005"/>
                </a:lnTo>
                <a:lnTo>
                  <a:pt x="6096" y="101053"/>
                </a:lnTo>
                <a:lnTo>
                  <a:pt x="10668" y="105625"/>
                </a:lnTo>
                <a:lnTo>
                  <a:pt x="16764" y="107149"/>
                </a:lnTo>
                <a:lnTo>
                  <a:pt x="28956" y="107149"/>
                </a:lnTo>
                <a:lnTo>
                  <a:pt x="33528" y="105625"/>
                </a:lnTo>
                <a:lnTo>
                  <a:pt x="36677" y="104101"/>
                </a:lnTo>
                <a:lnTo>
                  <a:pt x="41249" y="102577"/>
                </a:lnTo>
                <a:lnTo>
                  <a:pt x="44297" y="99529"/>
                </a:lnTo>
                <a:lnTo>
                  <a:pt x="45313" y="98005"/>
                </a:lnTo>
                <a:lnTo>
                  <a:pt x="47345" y="94957"/>
                </a:lnTo>
                <a:lnTo>
                  <a:pt x="48869" y="94957"/>
                </a:lnTo>
                <a:lnTo>
                  <a:pt x="50393" y="105625"/>
                </a:lnTo>
                <a:lnTo>
                  <a:pt x="59537" y="105625"/>
                </a:lnTo>
                <a:lnTo>
                  <a:pt x="59537" y="94957"/>
                </a:lnTo>
                <a:lnTo>
                  <a:pt x="59537" y="69049"/>
                </a:lnTo>
                <a:lnTo>
                  <a:pt x="59537" y="47612"/>
                </a:lnTo>
                <a:close/>
              </a:path>
              <a:path w="902970" h="139700">
                <a:moveTo>
                  <a:pt x="138874" y="32372"/>
                </a:moveTo>
                <a:lnTo>
                  <a:pt x="126593" y="32372"/>
                </a:lnTo>
                <a:lnTo>
                  <a:pt x="120319" y="49225"/>
                </a:lnTo>
                <a:lnTo>
                  <a:pt x="115354" y="63093"/>
                </a:lnTo>
                <a:lnTo>
                  <a:pt x="111798" y="73825"/>
                </a:lnTo>
                <a:lnTo>
                  <a:pt x="109829" y="81241"/>
                </a:lnTo>
                <a:lnTo>
                  <a:pt x="106781" y="88861"/>
                </a:lnTo>
                <a:lnTo>
                  <a:pt x="105257" y="93433"/>
                </a:lnTo>
                <a:lnTo>
                  <a:pt x="105257" y="94957"/>
                </a:lnTo>
                <a:lnTo>
                  <a:pt x="103733" y="94957"/>
                </a:lnTo>
                <a:lnTo>
                  <a:pt x="103733" y="91909"/>
                </a:lnTo>
                <a:lnTo>
                  <a:pt x="100685" y="85813"/>
                </a:lnTo>
                <a:lnTo>
                  <a:pt x="97637" y="75145"/>
                </a:lnTo>
                <a:lnTo>
                  <a:pt x="82397" y="32372"/>
                </a:lnTo>
                <a:lnTo>
                  <a:pt x="70205" y="32372"/>
                </a:lnTo>
                <a:lnTo>
                  <a:pt x="97637" y="105625"/>
                </a:lnTo>
                <a:lnTo>
                  <a:pt x="111353" y="105625"/>
                </a:lnTo>
                <a:lnTo>
                  <a:pt x="138874" y="32372"/>
                </a:lnTo>
                <a:close/>
              </a:path>
              <a:path w="902970" h="139700">
                <a:moveTo>
                  <a:pt x="204406" y="47612"/>
                </a:moveTo>
                <a:lnTo>
                  <a:pt x="201358" y="41516"/>
                </a:lnTo>
                <a:lnTo>
                  <a:pt x="200342" y="39992"/>
                </a:lnTo>
                <a:lnTo>
                  <a:pt x="198310" y="36944"/>
                </a:lnTo>
                <a:lnTo>
                  <a:pt x="193738" y="32372"/>
                </a:lnTo>
                <a:lnTo>
                  <a:pt x="187642" y="30848"/>
                </a:lnTo>
                <a:lnTo>
                  <a:pt x="173926" y="30848"/>
                </a:lnTo>
                <a:lnTo>
                  <a:pt x="169354" y="32372"/>
                </a:lnTo>
                <a:lnTo>
                  <a:pt x="164782" y="32372"/>
                </a:lnTo>
                <a:lnTo>
                  <a:pt x="161734" y="33896"/>
                </a:lnTo>
                <a:lnTo>
                  <a:pt x="157162" y="35420"/>
                </a:lnTo>
                <a:lnTo>
                  <a:pt x="154114" y="36944"/>
                </a:lnTo>
                <a:lnTo>
                  <a:pt x="157162" y="46088"/>
                </a:lnTo>
                <a:lnTo>
                  <a:pt x="164782" y="41516"/>
                </a:lnTo>
                <a:lnTo>
                  <a:pt x="170878" y="39992"/>
                </a:lnTo>
                <a:lnTo>
                  <a:pt x="183070" y="39992"/>
                </a:lnTo>
                <a:lnTo>
                  <a:pt x="187642" y="41516"/>
                </a:lnTo>
                <a:lnTo>
                  <a:pt x="189166" y="44564"/>
                </a:lnTo>
                <a:lnTo>
                  <a:pt x="192214" y="47612"/>
                </a:lnTo>
                <a:lnTo>
                  <a:pt x="193738" y="50660"/>
                </a:lnTo>
                <a:lnTo>
                  <a:pt x="193738" y="61328"/>
                </a:lnTo>
                <a:lnTo>
                  <a:pt x="193738" y="69049"/>
                </a:lnTo>
                <a:lnTo>
                  <a:pt x="193738" y="82765"/>
                </a:lnTo>
                <a:lnTo>
                  <a:pt x="190690" y="88861"/>
                </a:lnTo>
                <a:lnTo>
                  <a:pt x="183070" y="96481"/>
                </a:lnTo>
                <a:lnTo>
                  <a:pt x="176974" y="98005"/>
                </a:lnTo>
                <a:lnTo>
                  <a:pt x="166306" y="98005"/>
                </a:lnTo>
                <a:lnTo>
                  <a:pt x="160210" y="94957"/>
                </a:lnTo>
                <a:lnTo>
                  <a:pt x="157162" y="88861"/>
                </a:lnTo>
                <a:lnTo>
                  <a:pt x="157162" y="79717"/>
                </a:lnTo>
                <a:lnTo>
                  <a:pt x="181546" y="70573"/>
                </a:lnTo>
                <a:lnTo>
                  <a:pt x="193738" y="69049"/>
                </a:lnTo>
                <a:lnTo>
                  <a:pt x="193738" y="61328"/>
                </a:lnTo>
                <a:lnTo>
                  <a:pt x="181546" y="61328"/>
                </a:lnTo>
                <a:lnTo>
                  <a:pt x="165544" y="63665"/>
                </a:lnTo>
                <a:lnTo>
                  <a:pt x="154114" y="68427"/>
                </a:lnTo>
                <a:lnTo>
                  <a:pt x="147256" y="75768"/>
                </a:lnTo>
                <a:lnTo>
                  <a:pt x="144970" y="85813"/>
                </a:lnTo>
                <a:lnTo>
                  <a:pt x="144970" y="91909"/>
                </a:lnTo>
                <a:lnTo>
                  <a:pt x="148018" y="98005"/>
                </a:lnTo>
                <a:lnTo>
                  <a:pt x="155638" y="105625"/>
                </a:lnTo>
                <a:lnTo>
                  <a:pt x="161734" y="107149"/>
                </a:lnTo>
                <a:lnTo>
                  <a:pt x="173926" y="107149"/>
                </a:lnTo>
                <a:lnTo>
                  <a:pt x="178498" y="105625"/>
                </a:lnTo>
                <a:lnTo>
                  <a:pt x="181546" y="104101"/>
                </a:lnTo>
                <a:lnTo>
                  <a:pt x="186118" y="102577"/>
                </a:lnTo>
                <a:lnTo>
                  <a:pt x="190690" y="98005"/>
                </a:lnTo>
                <a:lnTo>
                  <a:pt x="193738" y="94957"/>
                </a:lnTo>
                <a:lnTo>
                  <a:pt x="195262" y="105625"/>
                </a:lnTo>
                <a:lnTo>
                  <a:pt x="204406" y="105625"/>
                </a:lnTo>
                <a:lnTo>
                  <a:pt x="204406" y="94957"/>
                </a:lnTo>
                <a:lnTo>
                  <a:pt x="204406" y="69049"/>
                </a:lnTo>
                <a:lnTo>
                  <a:pt x="204406" y="47612"/>
                </a:lnTo>
                <a:close/>
              </a:path>
              <a:path w="902970" h="139700">
                <a:moveTo>
                  <a:pt x="238036" y="32372"/>
                </a:moveTo>
                <a:lnTo>
                  <a:pt x="227368" y="32372"/>
                </a:lnTo>
                <a:lnTo>
                  <a:pt x="227368" y="105625"/>
                </a:lnTo>
                <a:lnTo>
                  <a:pt x="238036" y="105625"/>
                </a:lnTo>
                <a:lnTo>
                  <a:pt x="238036" y="32372"/>
                </a:lnTo>
                <a:close/>
              </a:path>
              <a:path w="902970" h="139700">
                <a:moveTo>
                  <a:pt x="239560" y="9512"/>
                </a:moveTo>
                <a:lnTo>
                  <a:pt x="238036" y="7988"/>
                </a:lnTo>
                <a:lnTo>
                  <a:pt x="238036" y="6464"/>
                </a:lnTo>
                <a:lnTo>
                  <a:pt x="236512" y="4940"/>
                </a:lnTo>
                <a:lnTo>
                  <a:pt x="228892" y="4940"/>
                </a:lnTo>
                <a:lnTo>
                  <a:pt x="227368" y="6464"/>
                </a:lnTo>
                <a:lnTo>
                  <a:pt x="227368" y="7988"/>
                </a:lnTo>
                <a:lnTo>
                  <a:pt x="225844" y="9512"/>
                </a:lnTo>
                <a:lnTo>
                  <a:pt x="225844" y="15608"/>
                </a:lnTo>
                <a:lnTo>
                  <a:pt x="227368" y="17132"/>
                </a:lnTo>
                <a:lnTo>
                  <a:pt x="227368" y="18656"/>
                </a:lnTo>
                <a:lnTo>
                  <a:pt x="228892" y="18656"/>
                </a:lnTo>
                <a:lnTo>
                  <a:pt x="230416" y="20180"/>
                </a:lnTo>
                <a:lnTo>
                  <a:pt x="234988" y="20180"/>
                </a:lnTo>
                <a:lnTo>
                  <a:pt x="236512" y="18656"/>
                </a:lnTo>
                <a:lnTo>
                  <a:pt x="238036" y="18656"/>
                </a:lnTo>
                <a:lnTo>
                  <a:pt x="238036" y="17132"/>
                </a:lnTo>
                <a:lnTo>
                  <a:pt x="239560" y="14084"/>
                </a:lnTo>
                <a:lnTo>
                  <a:pt x="239560" y="9512"/>
                </a:lnTo>
                <a:close/>
              </a:path>
              <a:path w="902970" h="139700">
                <a:moveTo>
                  <a:pt x="273469" y="0"/>
                </a:moveTo>
                <a:lnTo>
                  <a:pt x="261264" y="0"/>
                </a:lnTo>
                <a:lnTo>
                  <a:pt x="261264" y="105143"/>
                </a:lnTo>
                <a:lnTo>
                  <a:pt x="273469" y="105143"/>
                </a:lnTo>
                <a:lnTo>
                  <a:pt x="273469" y="0"/>
                </a:lnTo>
                <a:close/>
              </a:path>
              <a:path w="902970" h="139700">
                <a:moveTo>
                  <a:pt x="349377" y="47612"/>
                </a:moveTo>
                <a:lnTo>
                  <a:pt x="347853" y="41516"/>
                </a:lnTo>
                <a:lnTo>
                  <a:pt x="346329" y="39992"/>
                </a:lnTo>
                <a:lnTo>
                  <a:pt x="338709" y="32372"/>
                </a:lnTo>
                <a:lnTo>
                  <a:pt x="332613" y="30848"/>
                </a:lnTo>
                <a:lnTo>
                  <a:pt x="320421" y="30848"/>
                </a:lnTo>
                <a:lnTo>
                  <a:pt x="315849" y="32372"/>
                </a:lnTo>
                <a:lnTo>
                  <a:pt x="311175" y="32372"/>
                </a:lnTo>
                <a:lnTo>
                  <a:pt x="306603" y="33896"/>
                </a:lnTo>
                <a:lnTo>
                  <a:pt x="303555" y="35420"/>
                </a:lnTo>
                <a:lnTo>
                  <a:pt x="298983" y="36944"/>
                </a:lnTo>
                <a:lnTo>
                  <a:pt x="302031" y="46088"/>
                </a:lnTo>
                <a:lnTo>
                  <a:pt x="309651" y="41516"/>
                </a:lnTo>
                <a:lnTo>
                  <a:pt x="317373" y="39992"/>
                </a:lnTo>
                <a:lnTo>
                  <a:pt x="329565" y="39992"/>
                </a:lnTo>
                <a:lnTo>
                  <a:pt x="332613" y="41516"/>
                </a:lnTo>
                <a:lnTo>
                  <a:pt x="335661" y="44564"/>
                </a:lnTo>
                <a:lnTo>
                  <a:pt x="338709" y="50660"/>
                </a:lnTo>
                <a:lnTo>
                  <a:pt x="338709" y="61328"/>
                </a:lnTo>
                <a:lnTo>
                  <a:pt x="338709" y="69049"/>
                </a:lnTo>
                <a:lnTo>
                  <a:pt x="338709" y="82765"/>
                </a:lnTo>
                <a:lnTo>
                  <a:pt x="337185" y="88861"/>
                </a:lnTo>
                <a:lnTo>
                  <a:pt x="332613" y="91909"/>
                </a:lnTo>
                <a:lnTo>
                  <a:pt x="329565" y="96481"/>
                </a:lnTo>
                <a:lnTo>
                  <a:pt x="323469" y="98005"/>
                </a:lnTo>
                <a:lnTo>
                  <a:pt x="312699" y="98005"/>
                </a:lnTo>
                <a:lnTo>
                  <a:pt x="308127" y="96481"/>
                </a:lnTo>
                <a:lnTo>
                  <a:pt x="303555" y="91909"/>
                </a:lnTo>
                <a:lnTo>
                  <a:pt x="302031" y="88861"/>
                </a:lnTo>
                <a:lnTo>
                  <a:pt x="302031" y="79717"/>
                </a:lnTo>
                <a:lnTo>
                  <a:pt x="308127" y="73621"/>
                </a:lnTo>
                <a:lnTo>
                  <a:pt x="312699" y="72097"/>
                </a:lnTo>
                <a:lnTo>
                  <a:pt x="318897" y="70573"/>
                </a:lnTo>
                <a:lnTo>
                  <a:pt x="328041" y="70573"/>
                </a:lnTo>
                <a:lnTo>
                  <a:pt x="338709" y="69049"/>
                </a:lnTo>
                <a:lnTo>
                  <a:pt x="338709" y="61328"/>
                </a:lnTo>
                <a:lnTo>
                  <a:pt x="326517" y="61328"/>
                </a:lnTo>
                <a:lnTo>
                  <a:pt x="311340" y="63665"/>
                </a:lnTo>
                <a:lnTo>
                  <a:pt x="300329" y="68427"/>
                </a:lnTo>
                <a:lnTo>
                  <a:pt x="293636" y="75768"/>
                </a:lnTo>
                <a:lnTo>
                  <a:pt x="291363" y="85813"/>
                </a:lnTo>
                <a:lnTo>
                  <a:pt x="291363" y="91909"/>
                </a:lnTo>
                <a:lnTo>
                  <a:pt x="292887" y="98005"/>
                </a:lnTo>
                <a:lnTo>
                  <a:pt x="297459" y="101053"/>
                </a:lnTo>
                <a:lnTo>
                  <a:pt x="302031" y="105625"/>
                </a:lnTo>
                <a:lnTo>
                  <a:pt x="306603" y="107149"/>
                </a:lnTo>
                <a:lnTo>
                  <a:pt x="320421" y="107149"/>
                </a:lnTo>
                <a:lnTo>
                  <a:pt x="324993" y="105625"/>
                </a:lnTo>
                <a:lnTo>
                  <a:pt x="331089" y="102577"/>
                </a:lnTo>
                <a:lnTo>
                  <a:pt x="335661" y="99529"/>
                </a:lnTo>
                <a:lnTo>
                  <a:pt x="336677" y="98005"/>
                </a:lnTo>
                <a:lnTo>
                  <a:pt x="338709" y="94957"/>
                </a:lnTo>
                <a:lnTo>
                  <a:pt x="340233" y="94957"/>
                </a:lnTo>
                <a:lnTo>
                  <a:pt x="341757" y="105625"/>
                </a:lnTo>
                <a:lnTo>
                  <a:pt x="349377" y="105625"/>
                </a:lnTo>
                <a:lnTo>
                  <a:pt x="349377" y="94957"/>
                </a:lnTo>
                <a:lnTo>
                  <a:pt x="349377" y="69049"/>
                </a:lnTo>
                <a:lnTo>
                  <a:pt x="349377" y="47612"/>
                </a:lnTo>
                <a:close/>
              </a:path>
              <a:path w="902970" h="139700">
                <a:moveTo>
                  <a:pt x="437870" y="69049"/>
                </a:moveTo>
                <a:lnTo>
                  <a:pt x="429031" y="39992"/>
                </a:lnTo>
                <a:lnTo>
                  <a:pt x="425678" y="35801"/>
                </a:lnTo>
                <a:lnTo>
                  <a:pt x="425678" y="59804"/>
                </a:lnTo>
                <a:lnTo>
                  <a:pt x="425678" y="78193"/>
                </a:lnTo>
                <a:lnTo>
                  <a:pt x="424154" y="85813"/>
                </a:lnTo>
                <a:lnTo>
                  <a:pt x="418058" y="94957"/>
                </a:lnTo>
                <a:lnTo>
                  <a:pt x="411962" y="98005"/>
                </a:lnTo>
                <a:lnTo>
                  <a:pt x="398145" y="98005"/>
                </a:lnTo>
                <a:lnTo>
                  <a:pt x="395097" y="96481"/>
                </a:lnTo>
                <a:lnTo>
                  <a:pt x="392049" y="94957"/>
                </a:lnTo>
                <a:lnTo>
                  <a:pt x="389001" y="90385"/>
                </a:lnTo>
                <a:lnTo>
                  <a:pt x="385953" y="87337"/>
                </a:lnTo>
                <a:lnTo>
                  <a:pt x="384429" y="79717"/>
                </a:lnTo>
                <a:lnTo>
                  <a:pt x="384429" y="58280"/>
                </a:lnTo>
                <a:lnTo>
                  <a:pt x="385953" y="50660"/>
                </a:lnTo>
                <a:lnTo>
                  <a:pt x="389001" y="47612"/>
                </a:lnTo>
                <a:lnTo>
                  <a:pt x="392049" y="43040"/>
                </a:lnTo>
                <a:lnTo>
                  <a:pt x="395097" y="41516"/>
                </a:lnTo>
                <a:lnTo>
                  <a:pt x="398145" y="39992"/>
                </a:lnTo>
                <a:lnTo>
                  <a:pt x="411962" y="39992"/>
                </a:lnTo>
                <a:lnTo>
                  <a:pt x="418058" y="43040"/>
                </a:lnTo>
                <a:lnTo>
                  <a:pt x="424154" y="52184"/>
                </a:lnTo>
                <a:lnTo>
                  <a:pt x="425678" y="59804"/>
                </a:lnTo>
                <a:lnTo>
                  <a:pt x="425678" y="35801"/>
                </a:lnTo>
                <a:lnTo>
                  <a:pt x="424154" y="33896"/>
                </a:lnTo>
                <a:lnTo>
                  <a:pt x="416534" y="30848"/>
                </a:lnTo>
                <a:lnTo>
                  <a:pt x="396621" y="30848"/>
                </a:lnTo>
                <a:lnTo>
                  <a:pt x="389001" y="35420"/>
                </a:lnTo>
                <a:lnTo>
                  <a:pt x="384429" y="41516"/>
                </a:lnTo>
                <a:lnTo>
                  <a:pt x="382905" y="41516"/>
                </a:lnTo>
                <a:lnTo>
                  <a:pt x="384429" y="36944"/>
                </a:lnTo>
                <a:lnTo>
                  <a:pt x="384429" y="1892"/>
                </a:lnTo>
                <a:lnTo>
                  <a:pt x="372237" y="1892"/>
                </a:lnTo>
                <a:lnTo>
                  <a:pt x="372237" y="105625"/>
                </a:lnTo>
                <a:lnTo>
                  <a:pt x="381381" y="105625"/>
                </a:lnTo>
                <a:lnTo>
                  <a:pt x="382905" y="96481"/>
                </a:lnTo>
                <a:lnTo>
                  <a:pt x="384429" y="96481"/>
                </a:lnTo>
                <a:lnTo>
                  <a:pt x="385953" y="99529"/>
                </a:lnTo>
                <a:lnTo>
                  <a:pt x="390525" y="102577"/>
                </a:lnTo>
                <a:lnTo>
                  <a:pt x="393573" y="104101"/>
                </a:lnTo>
                <a:lnTo>
                  <a:pt x="402717" y="107149"/>
                </a:lnTo>
                <a:lnTo>
                  <a:pt x="416534" y="107149"/>
                </a:lnTo>
                <a:lnTo>
                  <a:pt x="424154" y="104101"/>
                </a:lnTo>
                <a:lnTo>
                  <a:pt x="429031" y="98005"/>
                </a:lnTo>
                <a:lnTo>
                  <a:pt x="430250" y="96481"/>
                </a:lnTo>
                <a:lnTo>
                  <a:pt x="433362" y="91338"/>
                </a:lnTo>
                <a:lnTo>
                  <a:pt x="435775" y="85051"/>
                </a:lnTo>
                <a:lnTo>
                  <a:pt x="437311" y="77622"/>
                </a:lnTo>
                <a:lnTo>
                  <a:pt x="437870" y="69049"/>
                </a:lnTo>
                <a:close/>
              </a:path>
              <a:path w="902970" h="139700">
                <a:moveTo>
                  <a:pt x="468350" y="32473"/>
                </a:moveTo>
                <a:lnTo>
                  <a:pt x="456158" y="32473"/>
                </a:lnTo>
                <a:lnTo>
                  <a:pt x="456158" y="105714"/>
                </a:lnTo>
                <a:lnTo>
                  <a:pt x="468350" y="105714"/>
                </a:lnTo>
                <a:lnTo>
                  <a:pt x="468350" y="32473"/>
                </a:lnTo>
                <a:close/>
              </a:path>
              <a:path w="902970" h="139700">
                <a:moveTo>
                  <a:pt x="468350" y="7988"/>
                </a:moveTo>
                <a:lnTo>
                  <a:pt x="465302" y="4940"/>
                </a:lnTo>
                <a:lnTo>
                  <a:pt x="459206" y="4940"/>
                </a:lnTo>
                <a:lnTo>
                  <a:pt x="456158" y="7988"/>
                </a:lnTo>
                <a:lnTo>
                  <a:pt x="456158" y="17132"/>
                </a:lnTo>
                <a:lnTo>
                  <a:pt x="457682" y="18656"/>
                </a:lnTo>
                <a:lnTo>
                  <a:pt x="459206" y="18656"/>
                </a:lnTo>
                <a:lnTo>
                  <a:pt x="460730" y="20180"/>
                </a:lnTo>
                <a:lnTo>
                  <a:pt x="463778" y="20180"/>
                </a:lnTo>
                <a:lnTo>
                  <a:pt x="465302" y="18656"/>
                </a:lnTo>
                <a:lnTo>
                  <a:pt x="466826" y="18656"/>
                </a:lnTo>
                <a:lnTo>
                  <a:pt x="468350" y="17132"/>
                </a:lnTo>
                <a:lnTo>
                  <a:pt x="468350" y="7988"/>
                </a:lnTo>
                <a:close/>
              </a:path>
              <a:path w="902970" h="139700">
                <a:moveTo>
                  <a:pt x="503593" y="0"/>
                </a:moveTo>
                <a:lnTo>
                  <a:pt x="491388" y="0"/>
                </a:lnTo>
                <a:lnTo>
                  <a:pt x="491388" y="105143"/>
                </a:lnTo>
                <a:lnTo>
                  <a:pt x="503593" y="105143"/>
                </a:lnTo>
                <a:lnTo>
                  <a:pt x="503593" y="0"/>
                </a:lnTo>
                <a:close/>
              </a:path>
              <a:path w="902970" h="139700">
                <a:moveTo>
                  <a:pt x="537019" y="32372"/>
                </a:moveTo>
                <a:lnTo>
                  <a:pt x="526351" y="32372"/>
                </a:lnTo>
                <a:lnTo>
                  <a:pt x="526351" y="105625"/>
                </a:lnTo>
                <a:lnTo>
                  <a:pt x="537019" y="105625"/>
                </a:lnTo>
                <a:lnTo>
                  <a:pt x="537019" y="32372"/>
                </a:lnTo>
                <a:close/>
              </a:path>
              <a:path w="902970" h="139700">
                <a:moveTo>
                  <a:pt x="538543" y="7988"/>
                </a:moveTo>
                <a:lnTo>
                  <a:pt x="535495" y="4940"/>
                </a:lnTo>
                <a:lnTo>
                  <a:pt x="529399" y="4940"/>
                </a:lnTo>
                <a:lnTo>
                  <a:pt x="524827" y="9512"/>
                </a:lnTo>
                <a:lnTo>
                  <a:pt x="524827" y="15608"/>
                </a:lnTo>
                <a:lnTo>
                  <a:pt x="527875" y="18656"/>
                </a:lnTo>
                <a:lnTo>
                  <a:pt x="529399" y="18656"/>
                </a:lnTo>
                <a:lnTo>
                  <a:pt x="530923" y="20180"/>
                </a:lnTo>
                <a:lnTo>
                  <a:pt x="533971" y="20180"/>
                </a:lnTo>
                <a:lnTo>
                  <a:pt x="535495" y="18656"/>
                </a:lnTo>
                <a:lnTo>
                  <a:pt x="537019" y="18656"/>
                </a:lnTo>
                <a:lnTo>
                  <a:pt x="538543" y="17132"/>
                </a:lnTo>
                <a:lnTo>
                  <a:pt x="538543" y="7988"/>
                </a:lnTo>
                <a:close/>
              </a:path>
              <a:path w="902970" h="139700">
                <a:moveTo>
                  <a:pt x="594931" y="32385"/>
                </a:moveTo>
                <a:lnTo>
                  <a:pt x="573595" y="32385"/>
                </a:lnTo>
                <a:lnTo>
                  <a:pt x="573595" y="15621"/>
                </a:lnTo>
                <a:lnTo>
                  <a:pt x="565975" y="15621"/>
                </a:lnTo>
                <a:lnTo>
                  <a:pt x="561403" y="30861"/>
                </a:lnTo>
                <a:lnTo>
                  <a:pt x="550735" y="35433"/>
                </a:lnTo>
                <a:lnTo>
                  <a:pt x="550735" y="41529"/>
                </a:lnTo>
                <a:lnTo>
                  <a:pt x="561403" y="41529"/>
                </a:lnTo>
                <a:lnTo>
                  <a:pt x="561403" y="84289"/>
                </a:lnTo>
                <a:lnTo>
                  <a:pt x="562813" y="94297"/>
                </a:lnTo>
                <a:lnTo>
                  <a:pt x="566928" y="101434"/>
                </a:lnTo>
                <a:lnTo>
                  <a:pt x="573620" y="105727"/>
                </a:lnTo>
                <a:lnTo>
                  <a:pt x="582739" y="107149"/>
                </a:lnTo>
                <a:lnTo>
                  <a:pt x="590359" y="107149"/>
                </a:lnTo>
                <a:lnTo>
                  <a:pt x="591883" y="105625"/>
                </a:lnTo>
                <a:lnTo>
                  <a:pt x="594931" y="105625"/>
                </a:lnTo>
                <a:lnTo>
                  <a:pt x="594931" y="96481"/>
                </a:lnTo>
                <a:lnTo>
                  <a:pt x="591883" y="96481"/>
                </a:lnTo>
                <a:lnTo>
                  <a:pt x="590359" y="98005"/>
                </a:lnTo>
                <a:lnTo>
                  <a:pt x="581215" y="98005"/>
                </a:lnTo>
                <a:lnTo>
                  <a:pt x="578167" y="96481"/>
                </a:lnTo>
                <a:lnTo>
                  <a:pt x="573595" y="91909"/>
                </a:lnTo>
                <a:lnTo>
                  <a:pt x="573595" y="41529"/>
                </a:lnTo>
                <a:lnTo>
                  <a:pt x="594931" y="41529"/>
                </a:lnTo>
                <a:lnTo>
                  <a:pt x="594931" y="32385"/>
                </a:lnTo>
                <a:close/>
              </a:path>
              <a:path w="902970" h="139700">
                <a:moveTo>
                  <a:pt x="666648" y="32372"/>
                </a:moveTo>
                <a:lnTo>
                  <a:pt x="654456" y="32372"/>
                </a:lnTo>
                <a:lnTo>
                  <a:pt x="648169" y="51828"/>
                </a:lnTo>
                <a:lnTo>
                  <a:pt x="643026" y="66713"/>
                </a:lnTo>
                <a:lnTo>
                  <a:pt x="639025" y="77038"/>
                </a:lnTo>
                <a:lnTo>
                  <a:pt x="636168" y="82765"/>
                </a:lnTo>
                <a:lnTo>
                  <a:pt x="634644" y="88861"/>
                </a:lnTo>
                <a:lnTo>
                  <a:pt x="633120" y="91909"/>
                </a:lnTo>
                <a:lnTo>
                  <a:pt x="633120" y="94957"/>
                </a:lnTo>
                <a:lnTo>
                  <a:pt x="631596" y="90385"/>
                </a:lnTo>
                <a:lnTo>
                  <a:pt x="630072" y="84289"/>
                </a:lnTo>
                <a:lnTo>
                  <a:pt x="625500" y="73621"/>
                </a:lnTo>
                <a:lnTo>
                  <a:pt x="610260" y="32372"/>
                </a:lnTo>
                <a:lnTo>
                  <a:pt x="598068" y="32372"/>
                </a:lnTo>
                <a:lnTo>
                  <a:pt x="627024" y="105625"/>
                </a:lnTo>
                <a:lnTo>
                  <a:pt x="623976" y="116293"/>
                </a:lnTo>
                <a:lnTo>
                  <a:pt x="620928" y="125437"/>
                </a:lnTo>
                <a:lnTo>
                  <a:pt x="614832" y="130009"/>
                </a:lnTo>
                <a:lnTo>
                  <a:pt x="604164" y="130009"/>
                </a:lnTo>
                <a:lnTo>
                  <a:pt x="601116" y="128485"/>
                </a:lnTo>
                <a:lnTo>
                  <a:pt x="599592" y="128485"/>
                </a:lnTo>
                <a:lnTo>
                  <a:pt x="599592" y="137718"/>
                </a:lnTo>
                <a:lnTo>
                  <a:pt x="602640" y="137718"/>
                </a:lnTo>
                <a:lnTo>
                  <a:pt x="605688" y="139242"/>
                </a:lnTo>
                <a:lnTo>
                  <a:pt x="614832" y="139242"/>
                </a:lnTo>
                <a:lnTo>
                  <a:pt x="620928" y="137718"/>
                </a:lnTo>
                <a:lnTo>
                  <a:pt x="623976" y="133146"/>
                </a:lnTo>
                <a:lnTo>
                  <a:pt x="628548" y="130009"/>
                </a:lnTo>
                <a:lnTo>
                  <a:pt x="631596" y="123913"/>
                </a:lnTo>
                <a:lnTo>
                  <a:pt x="634644" y="116293"/>
                </a:lnTo>
                <a:lnTo>
                  <a:pt x="642785" y="94957"/>
                </a:lnTo>
                <a:lnTo>
                  <a:pt x="666648" y="32372"/>
                </a:lnTo>
                <a:close/>
              </a:path>
              <a:path w="902970" h="139700">
                <a:moveTo>
                  <a:pt x="808583" y="32372"/>
                </a:moveTo>
                <a:lnTo>
                  <a:pt x="796391" y="32372"/>
                </a:lnTo>
                <a:lnTo>
                  <a:pt x="790409" y="53708"/>
                </a:lnTo>
                <a:lnTo>
                  <a:pt x="786104" y="69951"/>
                </a:lnTo>
                <a:lnTo>
                  <a:pt x="783526" y="80683"/>
                </a:lnTo>
                <a:lnTo>
                  <a:pt x="782675" y="85813"/>
                </a:lnTo>
                <a:lnTo>
                  <a:pt x="781050" y="90385"/>
                </a:lnTo>
                <a:lnTo>
                  <a:pt x="781050" y="93433"/>
                </a:lnTo>
                <a:lnTo>
                  <a:pt x="779526" y="88861"/>
                </a:lnTo>
                <a:lnTo>
                  <a:pt x="778002" y="82765"/>
                </a:lnTo>
                <a:lnTo>
                  <a:pt x="774954" y="75145"/>
                </a:lnTo>
                <a:lnTo>
                  <a:pt x="766241" y="44564"/>
                </a:lnTo>
                <a:lnTo>
                  <a:pt x="762762" y="32372"/>
                </a:lnTo>
                <a:lnTo>
                  <a:pt x="750570" y="32372"/>
                </a:lnTo>
                <a:lnTo>
                  <a:pt x="736854" y="75145"/>
                </a:lnTo>
                <a:lnTo>
                  <a:pt x="735330" y="76669"/>
                </a:lnTo>
                <a:lnTo>
                  <a:pt x="735330" y="79717"/>
                </a:lnTo>
                <a:lnTo>
                  <a:pt x="732282" y="88861"/>
                </a:lnTo>
                <a:lnTo>
                  <a:pt x="732282" y="93433"/>
                </a:lnTo>
                <a:lnTo>
                  <a:pt x="730758" y="93433"/>
                </a:lnTo>
                <a:lnTo>
                  <a:pt x="730758" y="90385"/>
                </a:lnTo>
                <a:lnTo>
                  <a:pt x="729234" y="84289"/>
                </a:lnTo>
                <a:lnTo>
                  <a:pt x="726186" y="75145"/>
                </a:lnTo>
                <a:lnTo>
                  <a:pt x="724522" y="66497"/>
                </a:lnTo>
                <a:lnTo>
                  <a:pt x="721995" y="56578"/>
                </a:lnTo>
                <a:lnTo>
                  <a:pt x="718896" y="45262"/>
                </a:lnTo>
                <a:lnTo>
                  <a:pt x="715518" y="32372"/>
                </a:lnTo>
                <a:lnTo>
                  <a:pt x="704850" y="32372"/>
                </a:lnTo>
                <a:lnTo>
                  <a:pt x="724662" y="105625"/>
                </a:lnTo>
                <a:lnTo>
                  <a:pt x="736854" y="105625"/>
                </a:lnTo>
                <a:lnTo>
                  <a:pt x="740765" y="93433"/>
                </a:lnTo>
                <a:lnTo>
                  <a:pt x="750570" y="62852"/>
                </a:lnTo>
                <a:lnTo>
                  <a:pt x="752094" y="58280"/>
                </a:lnTo>
                <a:lnTo>
                  <a:pt x="753618" y="52184"/>
                </a:lnTo>
                <a:lnTo>
                  <a:pt x="755142" y="44564"/>
                </a:lnTo>
                <a:lnTo>
                  <a:pt x="756666" y="44564"/>
                </a:lnTo>
                <a:lnTo>
                  <a:pt x="758190" y="53708"/>
                </a:lnTo>
                <a:lnTo>
                  <a:pt x="759714" y="59804"/>
                </a:lnTo>
                <a:lnTo>
                  <a:pt x="761238" y="62852"/>
                </a:lnTo>
                <a:lnTo>
                  <a:pt x="774954" y="105625"/>
                </a:lnTo>
                <a:lnTo>
                  <a:pt x="787247" y="105625"/>
                </a:lnTo>
                <a:lnTo>
                  <a:pt x="790790" y="93433"/>
                </a:lnTo>
                <a:lnTo>
                  <a:pt x="808583" y="32372"/>
                </a:lnTo>
                <a:close/>
              </a:path>
              <a:path w="902970" h="139700">
                <a:moveTo>
                  <a:pt x="832954" y="32473"/>
                </a:moveTo>
                <a:lnTo>
                  <a:pt x="820762" y="32473"/>
                </a:lnTo>
                <a:lnTo>
                  <a:pt x="820762" y="105714"/>
                </a:lnTo>
                <a:lnTo>
                  <a:pt x="832954" y="105714"/>
                </a:lnTo>
                <a:lnTo>
                  <a:pt x="832954" y="32473"/>
                </a:lnTo>
                <a:close/>
              </a:path>
              <a:path w="902970" h="139700">
                <a:moveTo>
                  <a:pt x="832954" y="7988"/>
                </a:moveTo>
                <a:lnTo>
                  <a:pt x="829906" y="4940"/>
                </a:lnTo>
                <a:lnTo>
                  <a:pt x="823810" y="4940"/>
                </a:lnTo>
                <a:lnTo>
                  <a:pt x="820762" y="7988"/>
                </a:lnTo>
                <a:lnTo>
                  <a:pt x="820762" y="17132"/>
                </a:lnTo>
                <a:lnTo>
                  <a:pt x="822286" y="18656"/>
                </a:lnTo>
                <a:lnTo>
                  <a:pt x="823810" y="18656"/>
                </a:lnTo>
                <a:lnTo>
                  <a:pt x="825334" y="20180"/>
                </a:lnTo>
                <a:lnTo>
                  <a:pt x="828382" y="20180"/>
                </a:lnTo>
                <a:lnTo>
                  <a:pt x="829906" y="18656"/>
                </a:lnTo>
                <a:lnTo>
                  <a:pt x="831430" y="18656"/>
                </a:lnTo>
                <a:lnTo>
                  <a:pt x="832954" y="17132"/>
                </a:lnTo>
                <a:lnTo>
                  <a:pt x="832954" y="7988"/>
                </a:lnTo>
                <a:close/>
              </a:path>
              <a:path w="902970" h="139700">
                <a:moveTo>
                  <a:pt x="867829" y="0"/>
                </a:moveTo>
                <a:lnTo>
                  <a:pt x="855637" y="0"/>
                </a:lnTo>
                <a:lnTo>
                  <a:pt x="855637" y="105156"/>
                </a:lnTo>
                <a:lnTo>
                  <a:pt x="867829" y="105156"/>
                </a:lnTo>
                <a:lnTo>
                  <a:pt x="867829" y="0"/>
                </a:lnTo>
                <a:close/>
              </a:path>
              <a:path w="902970" h="139700">
                <a:moveTo>
                  <a:pt x="902881" y="0"/>
                </a:moveTo>
                <a:lnTo>
                  <a:pt x="890689" y="0"/>
                </a:lnTo>
                <a:lnTo>
                  <a:pt x="890689" y="105156"/>
                </a:lnTo>
                <a:lnTo>
                  <a:pt x="902881" y="105156"/>
                </a:lnTo>
                <a:lnTo>
                  <a:pt x="902881" y="0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8" name="object 61"/>
          <p:cNvSpPr>
            <a:spLocks/>
          </p:cNvSpPr>
          <p:nvPr/>
        </p:nvSpPr>
        <p:spPr bwMode="auto">
          <a:xfrm>
            <a:off x="7747000" y="1652868"/>
            <a:ext cx="246785" cy="95250"/>
          </a:xfrm>
          <a:custGeom>
            <a:avLst/>
            <a:gdLst/>
            <a:ahLst/>
            <a:cxnLst>
              <a:cxn ang="0">
                <a:pos x="58013" y="1524"/>
              </a:cxn>
              <a:cxn ang="0">
                <a:pos x="39725" y="50393"/>
              </a:cxn>
              <a:cxn ang="0">
                <a:pos x="35153" y="62585"/>
              </a:cxn>
              <a:cxn ang="0">
                <a:pos x="33629" y="61061"/>
              </a:cxn>
              <a:cxn ang="0">
                <a:pos x="27533" y="44297"/>
              </a:cxn>
              <a:cxn ang="0">
                <a:pos x="0" y="1524"/>
              </a:cxn>
              <a:cxn ang="0">
                <a:pos x="41249" y="74777"/>
              </a:cxn>
              <a:cxn ang="0">
                <a:pos x="68681" y="1524"/>
              </a:cxn>
              <a:cxn ang="0">
                <a:pos x="132778" y="10668"/>
              </a:cxn>
              <a:cxn ang="0">
                <a:pos x="123634" y="1524"/>
              </a:cxn>
              <a:cxn ang="0">
                <a:pos x="103733" y="0"/>
              </a:cxn>
              <a:cxn ang="0">
                <a:pos x="96113" y="1524"/>
              </a:cxn>
              <a:cxn ang="0">
                <a:pos x="83921" y="6096"/>
              </a:cxn>
              <a:cxn ang="0">
                <a:pos x="94589" y="10668"/>
              </a:cxn>
              <a:cxn ang="0">
                <a:pos x="112877" y="9144"/>
              </a:cxn>
              <a:cxn ang="0">
                <a:pos x="120586" y="13716"/>
              </a:cxn>
              <a:cxn ang="0">
                <a:pos x="123634" y="30480"/>
              </a:cxn>
              <a:cxn ang="0">
                <a:pos x="123634" y="51917"/>
              </a:cxn>
              <a:cxn ang="0">
                <a:pos x="117538" y="61061"/>
              </a:cxn>
              <a:cxn ang="0">
                <a:pos x="108305" y="67157"/>
              </a:cxn>
              <a:cxn ang="0">
                <a:pos x="93065" y="65633"/>
              </a:cxn>
              <a:cxn ang="0">
                <a:pos x="86969" y="58013"/>
              </a:cxn>
              <a:cxn ang="0">
                <a:pos x="88493" y="45821"/>
              </a:cxn>
              <a:cxn ang="0">
                <a:pos x="97637" y="41249"/>
              </a:cxn>
              <a:cxn ang="0">
                <a:pos x="112877" y="39725"/>
              </a:cxn>
              <a:cxn ang="0">
                <a:pos x="123634" y="30480"/>
              </a:cxn>
              <a:cxn ang="0">
                <a:pos x="95580" y="32816"/>
              </a:cxn>
              <a:cxn ang="0">
                <a:pos x="78346" y="44919"/>
              </a:cxn>
              <a:cxn ang="0">
                <a:pos x="76301" y="61061"/>
              </a:cxn>
              <a:cxn ang="0">
                <a:pos x="82397" y="70205"/>
              </a:cxn>
              <a:cxn ang="0">
                <a:pos x="91541" y="76301"/>
              </a:cxn>
              <a:cxn ang="0">
                <a:pos x="112877" y="73253"/>
              </a:cxn>
              <a:cxn ang="0">
                <a:pos x="120586" y="68681"/>
              </a:cxn>
              <a:cxn ang="0">
                <a:pos x="123634" y="64109"/>
              </a:cxn>
              <a:cxn ang="0">
                <a:pos x="134302" y="74777"/>
              </a:cxn>
              <a:cxn ang="0">
                <a:pos x="134302" y="38201"/>
              </a:cxn>
              <a:cxn ang="0">
                <a:pos x="199834" y="1524"/>
              </a:cxn>
              <a:cxn ang="0">
                <a:pos x="186118" y="0"/>
              </a:cxn>
              <a:cxn ang="0">
                <a:pos x="178498" y="4572"/>
              </a:cxn>
              <a:cxn ang="0">
                <a:pos x="167830" y="15240"/>
              </a:cxn>
              <a:cxn ang="0">
                <a:pos x="157162" y="1524"/>
              </a:cxn>
              <a:cxn ang="0">
                <a:pos x="167830" y="74777"/>
              </a:cxn>
              <a:cxn ang="0">
                <a:pos x="170878" y="22860"/>
              </a:cxn>
              <a:cxn ang="0">
                <a:pos x="176466" y="15240"/>
              </a:cxn>
              <a:cxn ang="0">
                <a:pos x="184594" y="10668"/>
              </a:cxn>
              <a:cxn ang="0">
                <a:pos x="199834" y="1524"/>
              </a:cxn>
              <a:cxn ang="0">
                <a:pos x="259372" y="1524"/>
              </a:cxn>
              <a:cxn ang="0">
                <a:pos x="246799" y="35864"/>
              </a:cxn>
              <a:cxn ang="0">
                <a:pos x="241084" y="51917"/>
              </a:cxn>
              <a:cxn ang="0">
                <a:pos x="238036" y="61061"/>
              </a:cxn>
              <a:cxn ang="0">
                <a:pos x="234988" y="59537"/>
              </a:cxn>
              <a:cxn ang="0">
                <a:pos x="230416" y="42773"/>
              </a:cxn>
              <a:cxn ang="0">
                <a:pos x="201358" y="1524"/>
              </a:cxn>
              <a:cxn ang="0">
                <a:pos x="227368" y="85445"/>
              </a:cxn>
              <a:cxn ang="0">
                <a:pos x="218224" y="99161"/>
              </a:cxn>
              <a:cxn ang="0">
                <a:pos x="204406" y="97637"/>
              </a:cxn>
              <a:cxn ang="0">
                <a:pos x="202882" y="106870"/>
              </a:cxn>
              <a:cxn ang="0">
                <a:pos x="209080" y="108394"/>
              </a:cxn>
              <a:cxn ang="0">
                <a:pos x="224320" y="106870"/>
              </a:cxn>
              <a:cxn ang="0">
                <a:pos x="270040" y="1524"/>
              </a:cxn>
            </a:cxnLst>
            <a:rect l="0" t="0" r="r" b="b"/>
            <a:pathLst>
              <a:path w="270509" h="108585">
                <a:moveTo>
                  <a:pt x="68681" y="1524"/>
                </a:moveTo>
                <a:lnTo>
                  <a:pt x="58013" y="1524"/>
                </a:lnTo>
                <a:lnTo>
                  <a:pt x="42583" y="42976"/>
                </a:lnTo>
                <a:lnTo>
                  <a:pt x="39725" y="50393"/>
                </a:lnTo>
                <a:lnTo>
                  <a:pt x="36677" y="58013"/>
                </a:lnTo>
                <a:lnTo>
                  <a:pt x="35153" y="62585"/>
                </a:lnTo>
                <a:lnTo>
                  <a:pt x="35153" y="64109"/>
                </a:lnTo>
                <a:lnTo>
                  <a:pt x="33629" y="61061"/>
                </a:lnTo>
                <a:lnTo>
                  <a:pt x="32105" y="54965"/>
                </a:lnTo>
                <a:lnTo>
                  <a:pt x="27533" y="44297"/>
                </a:lnTo>
                <a:lnTo>
                  <a:pt x="12192" y="1524"/>
                </a:lnTo>
                <a:lnTo>
                  <a:pt x="0" y="1524"/>
                </a:lnTo>
                <a:lnTo>
                  <a:pt x="29057" y="74777"/>
                </a:lnTo>
                <a:lnTo>
                  <a:pt x="41249" y="74777"/>
                </a:lnTo>
                <a:lnTo>
                  <a:pt x="45237" y="64109"/>
                </a:lnTo>
                <a:lnTo>
                  <a:pt x="68681" y="1524"/>
                </a:lnTo>
                <a:close/>
              </a:path>
              <a:path w="270509" h="108585">
                <a:moveTo>
                  <a:pt x="134302" y="16764"/>
                </a:moveTo>
                <a:lnTo>
                  <a:pt x="132778" y="10668"/>
                </a:lnTo>
                <a:lnTo>
                  <a:pt x="131254" y="9144"/>
                </a:lnTo>
                <a:lnTo>
                  <a:pt x="123634" y="1524"/>
                </a:lnTo>
                <a:lnTo>
                  <a:pt x="117538" y="0"/>
                </a:lnTo>
                <a:lnTo>
                  <a:pt x="103733" y="0"/>
                </a:lnTo>
                <a:lnTo>
                  <a:pt x="100685" y="1524"/>
                </a:lnTo>
                <a:lnTo>
                  <a:pt x="96113" y="1524"/>
                </a:lnTo>
                <a:lnTo>
                  <a:pt x="86969" y="4572"/>
                </a:lnTo>
                <a:lnTo>
                  <a:pt x="83921" y="6096"/>
                </a:lnTo>
                <a:lnTo>
                  <a:pt x="86969" y="15240"/>
                </a:lnTo>
                <a:lnTo>
                  <a:pt x="94589" y="10668"/>
                </a:lnTo>
                <a:lnTo>
                  <a:pt x="102209" y="9144"/>
                </a:lnTo>
                <a:lnTo>
                  <a:pt x="112877" y="9144"/>
                </a:lnTo>
                <a:lnTo>
                  <a:pt x="117538" y="10668"/>
                </a:lnTo>
                <a:lnTo>
                  <a:pt x="120586" y="13716"/>
                </a:lnTo>
                <a:lnTo>
                  <a:pt x="123634" y="19812"/>
                </a:lnTo>
                <a:lnTo>
                  <a:pt x="123634" y="30480"/>
                </a:lnTo>
                <a:lnTo>
                  <a:pt x="123634" y="38201"/>
                </a:lnTo>
                <a:lnTo>
                  <a:pt x="123634" y="51917"/>
                </a:lnTo>
                <a:lnTo>
                  <a:pt x="122110" y="58013"/>
                </a:lnTo>
                <a:lnTo>
                  <a:pt x="117538" y="61061"/>
                </a:lnTo>
                <a:lnTo>
                  <a:pt x="112877" y="65633"/>
                </a:lnTo>
                <a:lnTo>
                  <a:pt x="108305" y="67157"/>
                </a:lnTo>
                <a:lnTo>
                  <a:pt x="96113" y="67157"/>
                </a:lnTo>
                <a:lnTo>
                  <a:pt x="93065" y="65633"/>
                </a:lnTo>
                <a:lnTo>
                  <a:pt x="88493" y="61061"/>
                </a:lnTo>
                <a:lnTo>
                  <a:pt x="86969" y="58013"/>
                </a:lnTo>
                <a:lnTo>
                  <a:pt x="86969" y="48869"/>
                </a:lnTo>
                <a:lnTo>
                  <a:pt x="88493" y="45821"/>
                </a:lnTo>
                <a:lnTo>
                  <a:pt x="93065" y="42773"/>
                </a:lnTo>
                <a:lnTo>
                  <a:pt x="97637" y="41249"/>
                </a:lnTo>
                <a:lnTo>
                  <a:pt x="103733" y="39725"/>
                </a:lnTo>
                <a:lnTo>
                  <a:pt x="112877" y="39725"/>
                </a:lnTo>
                <a:lnTo>
                  <a:pt x="123634" y="38201"/>
                </a:lnTo>
                <a:lnTo>
                  <a:pt x="123634" y="30480"/>
                </a:lnTo>
                <a:lnTo>
                  <a:pt x="111353" y="30480"/>
                </a:lnTo>
                <a:lnTo>
                  <a:pt x="95580" y="32816"/>
                </a:lnTo>
                <a:lnTo>
                  <a:pt x="84683" y="37579"/>
                </a:lnTo>
                <a:lnTo>
                  <a:pt x="78346" y="44919"/>
                </a:lnTo>
                <a:lnTo>
                  <a:pt x="76301" y="54965"/>
                </a:lnTo>
                <a:lnTo>
                  <a:pt x="76301" y="61061"/>
                </a:lnTo>
                <a:lnTo>
                  <a:pt x="77825" y="67157"/>
                </a:lnTo>
                <a:lnTo>
                  <a:pt x="82397" y="70205"/>
                </a:lnTo>
                <a:lnTo>
                  <a:pt x="85445" y="74777"/>
                </a:lnTo>
                <a:lnTo>
                  <a:pt x="91541" y="76301"/>
                </a:lnTo>
                <a:lnTo>
                  <a:pt x="103733" y="76301"/>
                </a:lnTo>
                <a:lnTo>
                  <a:pt x="112877" y="73253"/>
                </a:lnTo>
                <a:lnTo>
                  <a:pt x="116014" y="71729"/>
                </a:lnTo>
                <a:lnTo>
                  <a:pt x="120586" y="68681"/>
                </a:lnTo>
                <a:lnTo>
                  <a:pt x="121602" y="67157"/>
                </a:lnTo>
                <a:lnTo>
                  <a:pt x="123634" y="64109"/>
                </a:lnTo>
                <a:lnTo>
                  <a:pt x="126682" y="74777"/>
                </a:lnTo>
                <a:lnTo>
                  <a:pt x="134302" y="74777"/>
                </a:lnTo>
                <a:lnTo>
                  <a:pt x="134302" y="64109"/>
                </a:lnTo>
                <a:lnTo>
                  <a:pt x="134302" y="38201"/>
                </a:lnTo>
                <a:lnTo>
                  <a:pt x="134302" y="16764"/>
                </a:lnTo>
                <a:close/>
              </a:path>
              <a:path w="270509" h="108585">
                <a:moveTo>
                  <a:pt x="199834" y="1524"/>
                </a:moveTo>
                <a:lnTo>
                  <a:pt x="196786" y="0"/>
                </a:lnTo>
                <a:lnTo>
                  <a:pt x="186118" y="0"/>
                </a:lnTo>
                <a:lnTo>
                  <a:pt x="181546" y="1524"/>
                </a:lnTo>
                <a:lnTo>
                  <a:pt x="178498" y="4572"/>
                </a:lnTo>
                <a:lnTo>
                  <a:pt x="173926" y="6096"/>
                </a:lnTo>
                <a:lnTo>
                  <a:pt x="167830" y="15240"/>
                </a:lnTo>
                <a:lnTo>
                  <a:pt x="166306" y="1524"/>
                </a:lnTo>
                <a:lnTo>
                  <a:pt x="157162" y="1524"/>
                </a:lnTo>
                <a:lnTo>
                  <a:pt x="157162" y="74777"/>
                </a:lnTo>
                <a:lnTo>
                  <a:pt x="167830" y="74777"/>
                </a:lnTo>
                <a:lnTo>
                  <a:pt x="167830" y="28956"/>
                </a:lnTo>
                <a:lnTo>
                  <a:pt x="170878" y="22860"/>
                </a:lnTo>
                <a:lnTo>
                  <a:pt x="175450" y="16764"/>
                </a:lnTo>
                <a:lnTo>
                  <a:pt x="176466" y="15240"/>
                </a:lnTo>
                <a:lnTo>
                  <a:pt x="178498" y="12192"/>
                </a:lnTo>
                <a:lnTo>
                  <a:pt x="184594" y="10668"/>
                </a:lnTo>
                <a:lnTo>
                  <a:pt x="198310" y="10668"/>
                </a:lnTo>
                <a:lnTo>
                  <a:pt x="199834" y="1524"/>
                </a:lnTo>
                <a:close/>
              </a:path>
              <a:path w="270509" h="108585">
                <a:moveTo>
                  <a:pt x="270040" y="1524"/>
                </a:moveTo>
                <a:lnTo>
                  <a:pt x="259372" y="1524"/>
                </a:lnTo>
                <a:lnTo>
                  <a:pt x="252222" y="20980"/>
                </a:lnTo>
                <a:lnTo>
                  <a:pt x="246799" y="35864"/>
                </a:lnTo>
                <a:lnTo>
                  <a:pt x="243078" y="46189"/>
                </a:lnTo>
                <a:lnTo>
                  <a:pt x="241084" y="51917"/>
                </a:lnTo>
                <a:lnTo>
                  <a:pt x="238036" y="58013"/>
                </a:lnTo>
                <a:lnTo>
                  <a:pt x="238036" y="61061"/>
                </a:lnTo>
                <a:lnTo>
                  <a:pt x="236512" y="64109"/>
                </a:lnTo>
                <a:lnTo>
                  <a:pt x="234988" y="59537"/>
                </a:lnTo>
                <a:lnTo>
                  <a:pt x="233464" y="53441"/>
                </a:lnTo>
                <a:lnTo>
                  <a:pt x="230416" y="42773"/>
                </a:lnTo>
                <a:lnTo>
                  <a:pt x="213652" y="1524"/>
                </a:lnTo>
                <a:lnTo>
                  <a:pt x="201358" y="1524"/>
                </a:lnTo>
                <a:lnTo>
                  <a:pt x="231940" y="74777"/>
                </a:lnTo>
                <a:lnTo>
                  <a:pt x="227368" y="85445"/>
                </a:lnTo>
                <a:lnTo>
                  <a:pt x="224320" y="94589"/>
                </a:lnTo>
                <a:lnTo>
                  <a:pt x="218224" y="99161"/>
                </a:lnTo>
                <a:lnTo>
                  <a:pt x="207556" y="99161"/>
                </a:lnTo>
                <a:lnTo>
                  <a:pt x="204406" y="97637"/>
                </a:lnTo>
                <a:lnTo>
                  <a:pt x="202882" y="97637"/>
                </a:lnTo>
                <a:lnTo>
                  <a:pt x="202882" y="106870"/>
                </a:lnTo>
                <a:lnTo>
                  <a:pt x="205930" y="106870"/>
                </a:lnTo>
                <a:lnTo>
                  <a:pt x="209080" y="108394"/>
                </a:lnTo>
                <a:lnTo>
                  <a:pt x="218224" y="108394"/>
                </a:lnTo>
                <a:lnTo>
                  <a:pt x="224320" y="106870"/>
                </a:lnTo>
                <a:lnTo>
                  <a:pt x="247307" y="64109"/>
                </a:lnTo>
                <a:lnTo>
                  <a:pt x="270040" y="1524"/>
                </a:lnTo>
                <a:close/>
              </a:path>
            </a:pathLst>
          </a:custGeom>
          <a:solidFill>
            <a:srgbClr val="333333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19" name="object 62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855807" y="1955427"/>
            <a:ext cx="1453284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20" name="object 63"/>
          <p:cNvSpPr>
            <a:spLocks/>
          </p:cNvSpPr>
          <p:nvPr/>
        </p:nvSpPr>
        <p:spPr bwMode="auto">
          <a:xfrm>
            <a:off x="3027796" y="1961029"/>
            <a:ext cx="25977" cy="95250"/>
          </a:xfrm>
          <a:custGeom>
            <a:avLst/>
            <a:gdLst/>
            <a:ahLst/>
            <a:cxnLst>
              <a:cxn ang="0">
                <a:pos x="9144" y="106870"/>
              </a:cxn>
              <a:cxn ang="0">
                <a:pos x="0" y="106870"/>
              </a:cxn>
              <a:cxn ang="0">
                <a:pos x="3405" y="101130"/>
              </a:cxn>
              <a:cxn ang="0">
                <a:pos x="6667" y="95238"/>
              </a:cxn>
              <a:cxn ang="0">
                <a:pos x="16764" y="53435"/>
              </a:cxn>
              <a:cxn ang="0">
                <a:pos x="16478" y="46577"/>
              </a:cxn>
              <a:cxn ang="0">
                <a:pos x="3405" y="5764"/>
              </a:cxn>
              <a:cxn ang="0">
                <a:pos x="0" y="0"/>
              </a:cxn>
              <a:cxn ang="0">
                <a:pos x="9144" y="0"/>
              </a:cxn>
              <a:cxn ang="0">
                <a:pos x="26289" y="38385"/>
              </a:cxn>
              <a:cxn ang="0">
                <a:pos x="27432" y="53435"/>
              </a:cxn>
              <a:cxn ang="0">
                <a:pos x="27146" y="61412"/>
              </a:cxn>
              <a:cxn ang="0">
                <a:pos x="13430" y="102011"/>
              </a:cxn>
              <a:cxn ang="0">
                <a:pos x="9144" y="106870"/>
              </a:cxn>
            </a:cxnLst>
            <a:rect l="0" t="0" r="r" b="b"/>
            <a:pathLst>
              <a:path w="27939" h="107314">
                <a:moveTo>
                  <a:pt x="9144" y="106870"/>
                </a:moveTo>
                <a:lnTo>
                  <a:pt x="0" y="106870"/>
                </a:lnTo>
                <a:lnTo>
                  <a:pt x="3405" y="101130"/>
                </a:lnTo>
                <a:lnTo>
                  <a:pt x="6667" y="95238"/>
                </a:lnTo>
                <a:lnTo>
                  <a:pt x="16764" y="53435"/>
                </a:lnTo>
                <a:lnTo>
                  <a:pt x="16478" y="46577"/>
                </a:lnTo>
                <a:lnTo>
                  <a:pt x="3405" y="5764"/>
                </a:lnTo>
                <a:lnTo>
                  <a:pt x="0" y="0"/>
                </a:lnTo>
                <a:lnTo>
                  <a:pt x="9144" y="0"/>
                </a:lnTo>
                <a:lnTo>
                  <a:pt x="26289" y="38385"/>
                </a:lnTo>
                <a:lnTo>
                  <a:pt x="27432" y="53435"/>
                </a:lnTo>
                <a:lnTo>
                  <a:pt x="27146" y="61412"/>
                </a:lnTo>
                <a:lnTo>
                  <a:pt x="13430" y="102011"/>
                </a:lnTo>
                <a:lnTo>
                  <a:pt x="9144" y="106870"/>
                </a:lnTo>
                <a:close/>
              </a:path>
            </a:pathLst>
          </a:custGeom>
          <a:solidFill>
            <a:srgbClr val="54545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1" name="object 64"/>
          <p:cNvGrpSpPr>
            <a:grpSpLocks/>
          </p:cNvGrpSpPr>
          <p:nvPr/>
        </p:nvGrpSpPr>
        <p:grpSpPr bwMode="auto">
          <a:xfrm>
            <a:off x="2376921" y="1955427"/>
            <a:ext cx="647988" cy="109257"/>
            <a:chOff x="2615183" y="2216753"/>
            <a:chExt cx="711835" cy="123825"/>
          </a:xfrm>
        </p:grpSpPr>
        <p:sp>
          <p:nvSpPr>
            <p:cNvPr id="4122" name="object 65"/>
            <p:cNvSpPr>
              <a:spLocks/>
            </p:cNvSpPr>
            <p:nvPr/>
          </p:nvSpPr>
          <p:spPr bwMode="auto">
            <a:xfrm>
              <a:off x="2615184" y="2319540"/>
              <a:ext cx="711835" cy="10795"/>
            </a:xfrm>
            <a:custGeom>
              <a:avLst/>
              <a:gdLst/>
              <a:ahLst/>
              <a:cxnLst>
                <a:cxn ang="0">
                  <a:pos x="68580" y="0"/>
                </a:cxn>
                <a:cxn ang="0">
                  <a:pos x="0" y="0"/>
                </a:cxn>
                <a:cxn ang="0">
                  <a:pos x="0" y="10668"/>
                </a:cxn>
                <a:cxn ang="0">
                  <a:pos x="68580" y="10668"/>
                </a:cxn>
                <a:cxn ang="0">
                  <a:pos x="68580" y="0"/>
                </a:cxn>
                <a:cxn ang="0">
                  <a:pos x="711708" y="0"/>
                </a:cxn>
                <a:cxn ang="0">
                  <a:pos x="103632" y="0"/>
                </a:cxn>
                <a:cxn ang="0">
                  <a:pos x="103632" y="10668"/>
                </a:cxn>
                <a:cxn ang="0">
                  <a:pos x="711708" y="10668"/>
                </a:cxn>
                <a:cxn ang="0">
                  <a:pos x="711708" y="0"/>
                </a:cxn>
              </a:cxnLst>
              <a:rect l="0" t="0" r="r" b="b"/>
              <a:pathLst>
                <a:path w="711835" h="10794">
                  <a:moveTo>
                    <a:pt x="6858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68580" y="10668"/>
                  </a:lnTo>
                  <a:lnTo>
                    <a:pt x="68580" y="0"/>
                  </a:lnTo>
                  <a:close/>
                </a:path>
                <a:path w="711835" h="10794">
                  <a:moveTo>
                    <a:pt x="711708" y="0"/>
                  </a:moveTo>
                  <a:lnTo>
                    <a:pt x="103632" y="0"/>
                  </a:lnTo>
                  <a:lnTo>
                    <a:pt x="103632" y="10668"/>
                  </a:lnTo>
                  <a:lnTo>
                    <a:pt x="711708" y="10668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23" name="object 66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623184" y="2216753"/>
              <a:ext cx="340233" cy="12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24" name="object 67"/>
            <p:cNvSpPr>
              <a:spLocks/>
            </p:cNvSpPr>
            <p:nvPr/>
          </p:nvSpPr>
          <p:spPr bwMode="auto">
            <a:xfrm>
              <a:off x="3019043" y="2223516"/>
              <a:ext cx="10795" cy="88900"/>
            </a:xfrm>
            <a:custGeom>
              <a:avLst/>
              <a:gdLst/>
              <a:ahLst/>
              <a:cxnLst>
                <a:cxn ang="0">
                  <a:pos x="10667" y="88391"/>
                </a:cxn>
                <a:cxn ang="0">
                  <a:pos x="0" y="88391"/>
                </a:cxn>
                <a:cxn ang="0">
                  <a:pos x="0" y="0"/>
                </a:cxn>
                <a:cxn ang="0">
                  <a:pos x="10667" y="0"/>
                </a:cxn>
                <a:cxn ang="0">
                  <a:pos x="10667" y="88391"/>
                </a:cxn>
              </a:cxnLst>
              <a:rect l="0" t="0" r="r" b="b"/>
              <a:pathLst>
                <a:path w="10794" h="88900">
                  <a:moveTo>
                    <a:pt x="10667" y="88391"/>
                  </a:moveTo>
                  <a:lnTo>
                    <a:pt x="0" y="88391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88391"/>
                  </a:lnTo>
                  <a:close/>
                </a:path>
              </a:pathLst>
            </a:custGeom>
            <a:solidFill>
              <a:srgbClr val="54545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25" name="object 68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051905" y="2216753"/>
              <a:ext cx="271557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/>
          <p:cNvSpPr>
            <a:spLocks/>
          </p:cNvSpPr>
          <p:nvPr/>
        </p:nvSpPr>
        <p:spPr bwMode="auto">
          <a:xfrm>
            <a:off x="738909" y="718578"/>
            <a:ext cx="7671955" cy="8404"/>
          </a:xfrm>
          <a:custGeom>
            <a:avLst/>
            <a:gdLst/>
            <a:ahLst/>
            <a:cxnLst>
              <a:cxn ang="0">
                <a:pos x="8439911" y="10667"/>
              </a:cxn>
              <a:cxn ang="0">
                <a:pos x="0" y="10667"/>
              </a:cxn>
              <a:cxn ang="0">
                <a:pos x="0" y="0"/>
              </a:cxn>
              <a:cxn ang="0">
                <a:pos x="8439911" y="0"/>
              </a:cxn>
              <a:cxn ang="0">
                <a:pos x="8439911" y="10667"/>
              </a:cxn>
            </a:cxnLst>
            <a:rect l="0" t="0" r="r" b="b"/>
            <a:pathLst>
              <a:path w="8440420" h="10794">
                <a:moveTo>
                  <a:pt x="8439911" y="10667"/>
                </a:moveTo>
                <a:lnTo>
                  <a:pt x="0" y="10667"/>
                </a:lnTo>
                <a:lnTo>
                  <a:pt x="0" y="0"/>
                </a:lnTo>
                <a:lnTo>
                  <a:pt x="8439911" y="0"/>
                </a:lnTo>
                <a:lnTo>
                  <a:pt x="8439911" y="10667"/>
                </a:lnTo>
                <a:close/>
              </a:path>
            </a:pathLst>
          </a:custGeom>
          <a:solidFill>
            <a:srgbClr val="EDEDE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3"/>
          <p:cNvGrpSpPr>
            <a:grpSpLocks/>
          </p:cNvGrpSpPr>
          <p:nvPr/>
        </p:nvGrpSpPr>
        <p:grpSpPr bwMode="auto">
          <a:xfrm>
            <a:off x="746126" y="347382"/>
            <a:ext cx="3172114" cy="291353"/>
            <a:chOff x="821436" y="393192"/>
            <a:chExt cx="3489325" cy="330200"/>
          </a:xfrm>
        </p:grpSpPr>
        <p:pic>
          <p:nvPicPr>
            <p:cNvPr id="5345" name="object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08955" y="394906"/>
              <a:ext cx="1585150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46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1436" y="394906"/>
              <a:ext cx="1923859" cy="328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47" name="object 6"/>
            <p:cNvSpPr>
              <a:spLocks/>
            </p:cNvSpPr>
            <p:nvPr/>
          </p:nvSpPr>
          <p:spPr bwMode="auto">
            <a:xfrm>
              <a:off x="3912108" y="393192"/>
              <a:ext cx="12700" cy="105410"/>
            </a:xfrm>
            <a:custGeom>
              <a:avLst/>
              <a:gdLst/>
              <a:ahLst/>
              <a:cxnLst>
                <a:cxn ang="0">
                  <a:pos x="12191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12191" y="0"/>
                </a:cxn>
                <a:cxn ang="0">
                  <a:pos x="12191" y="105156"/>
                </a:cxn>
              </a:cxnLst>
              <a:rect l="0" t="0" r="r" b="b"/>
              <a:pathLst>
                <a:path w="12700" h="105409">
                  <a:moveTo>
                    <a:pt x="12191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105156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48" name="object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47160" y="393192"/>
              <a:ext cx="363473" cy="106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8"/>
          <p:cNvGrpSpPr>
            <a:grpSpLocks/>
          </p:cNvGrpSpPr>
          <p:nvPr/>
        </p:nvGrpSpPr>
        <p:grpSpPr bwMode="auto">
          <a:xfrm>
            <a:off x="4544581" y="347382"/>
            <a:ext cx="3182215" cy="291353"/>
            <a:chOff x="4998720" y="393191"/>
            <a:chExt cx="3500754" cy="330200"/>
          </a:xfrm>
        </p:grpSpPr>
        <p:pic>
          <p:nvPicPr>
            <p:cNvPr id="5343" name="object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998720" y="393191"/>
              <a:ext cx="3466243" cy="329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44" name="object 10"/>
            <p:cNvSpPr>
              <a:spLocks/>
            </p:cNvSpPr>
            <p:nvPr/>
          </p:nvSpPr>
          <p:spPr bwMode="auto">
            <a:xfrm>
              <a:off x="8487155" y="393191"/>
              <a:ext cx="12700" cy="105410"/>
            </a:xfrm>
            <a:custGeom>
              <a:avLst/>
              <a:gdLst/>
              <a:ahLst/>
              <a:cxnLst>
                <a:cxn ang="0">
                  <a:pos x="12192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12192" y="0"/>
                </a:cxn>
                <a:cxn ang="0">
                  <a:pos x="12192" y="105156"/>
                </a:cxn>
              </a:cxnLst>
              <a:rect l="0" t="0" r="r" b="b"/>
              <a:pathLst>
                <a:path w="12700" h="105409">
                  <a:moveTo>
                    <a:pt x="12192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05156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1"/>
          <p:cNvGrpSpPr>
            <a:grpSpLocks/>
          </p:cNvGrpSpPr>
          <p:nvPr/>
        </p:nvGrpSpPr>
        <p:grpSpPr bwMode="auto">
          <a:xfrm>
            <a:off x="7780194" y="352986"/>
            <a:ext cx="154420" cy="103654"/>
            <a:chOff x="8558021" y="399478"/>
            <a:chExt cx="169545" cy="118110"/>
          </a:xfrm>
        </p:grpSpPr>
        <p:sp>
          <p:nvSpPr>
            <p:cNvPr id="5341" name="object 12"/>
            <p:cNvSpPr>
              <a:spLocks/>
            </p:cNvSpPr>
            <p:nvPr/>
          </p:nvSpPr>
          <p:spPr bwMode="auto">
            <a:xfrm>
              <a:off x="8558021" y="401002"/>
              <a:ext cx="36830" cy="97790"/>
            </a:xfrm>
            <a:custGeom>
              <a:avLst/>
              <a:gdLst/>
              <a:ahLst/>
              <a:cxnLst>
                <a:cxn ang="0">
                  <a:pos x="36671" y="97631"/>
                </a:cxn>
                <a:cxn ang="0">
                  <a:pos x="24479" y="97631"/>
                </a:cxn>
                <a:cxn ang="0">
                  <a:pos x="24479" y="21335"/>
                </a:cxn>
                <a:cxn ang="0">
                  <a:pos x="26003" y="16763"/>
                </a:cxn>
                <a:cxn ang="0">
                  <a:pos x="26003" y="10667"/>
                </a:cxn>
                <a:cxn ang="0">
                  <a:pos x="24479" y="12191"/>
                </a:cxn>
                <a:cxn ang="0">
                  <a:pos x="24479" y="13715"/>
                </a:cxn>
                <a:cxn ang="0">
                  <a:pos x="22955" y="13715"/>
                </a:cxn>
                <a:cxn ang="0">
                  <a:pos x="16859" y="19811"/>
                </a:cxn>
                <a:cxn ang="0">
                  <a:pos x="6096" y="27431"/>
                </a:cxn>
                <a:cxn ang="0">
                  <a:pos x="0" y="19811"/>
                </a:cxn>
                <a:cxn ang="0">
                  <a:pos x="26003" y="0"/>
                </a:cxn>
                <a:cxn ang="0">
                  <a:pos x="36671" y="0"/>
                </a:cxn>
                <a:cxn ang="0">
                  <a:pos x="36671" y="97631"/>
                </a:cxn>
              </a:cxnLst>
              <a:rect l="0" t="0" r="r" b="b"/>
              <a:pathLst>
                <a:path w="36829" h="97790">
                  <a:moveTo>
                    <a:pt x="36671" y="97631"/>
                  </a:moveTo>
                  <a:lnTo>
                    <a:pt x="24479" y="97631"/>
                  </a:lnTo>
                  <a:lnTo>
                    <a:pt x="24479" y="21335"/>
                  </a:lnTo>
                  <a:lnTo>
                    <a:pt x="26003" y="16763"/>
                  </a:lnTo>
                  <a:lnTo>
                    <a:pt x="26003" y="10667"/>
                  </a:lnTo>
                  <a:lnTo>
                    <a:pt x="24479" y="12191"/>
                  </a:lnTo>
                  <a:lnTo>
                    <a:pt x="24479" y="13715"/>
                  </a:lnTo>
                  <a:lnTo>
                    <a:pt x="22955" y="13715"/>
                  </a:lnTo>
                  <a:lnTo>
                    <a:pt x="16859" y="19811"/>
                  </a:lnTo>
                  <a:lnTo>
                    <a:pt x="6096" y="27431"/>
                  </a:lnTo>
                  <a:lnTo>
                    <a:pt x="0" y="19811"/>
                  </a:lnTo>
                  <a:lnTo>
                    <a:pt x="26003" y="0"/>
                  </a:lnTo>
                  <a:lnTo>
                    <a:pt x="36671" y="0"/>
                  </a:lnTo>
                  <a:lnTo>
                    <a:pt x="36671" y="97631"/>
                  </a:lnTo>
                  <a:close/>
                </a:path>
              </a:pathLst>
            </a:custGeom>
            <a:solidFill>
              <a:srgbClr val="36363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42" name="object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628221" y="399478"/>
              <a:ext cx="99155" cy="11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6" name="object 1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80795" y="352986"/>
            <a:ext cx="277091" cy="8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5"/>
          <p:cNvGrpSpPr>
            <a:grpSpLocks/>
          </p:cNvGrpSpPr>
          <p:nvPr/>
        </p:nvGrpSpPr>
        <p:grpSpPr bwMode="auto">
          <a:xfrm>
            <a:off x="749012" y="1029541"/>
            <a:ext cx="265545" cy="93849"/>
            <a:chOff x="824483" y="1167098"/>
            <a:chExt cx="291465" cy="105410"/>
          </a:xfrm>
        </p:grpSpPr>
        <p:pic>
          <p:nvPicPr>
            <p:cNvPr id="5339" name="object 1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24483" y="1167098"/>
              <a:ext cx="96107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40" name="object 1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40498" y="1180814"/>
              <a:ext cx="175450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8" name="object 18"/>
          <p:cNvSpPr>
            <a:spLocks/>
          </p:cNvSpPr>
          <p:nvPr/>
        </p:nvSpPr>
        <p:spPr bwMode="auto">
          <a:xfrm>
            <a:off x="1057853" y="1028140"/>
            <a:ext cx="656647" cy="95250"/>
          </a:xfrm>
          <a:custGeom>
            <a:avLst/>
            <a:gdLst/>
            <a:ahLst/>
            <a:cxnLst>
              <a:cxn ang="0">
                <a:pos x="47332" y="6096"/>
              </a:cxn>
              <a:cxn ang="0">
                <a:pos x="25946" y="103632"/>
              </a:cxn>
              <a:cxn ang="0">
                <a:pos x="47332" y="90017"/>
              </a:cxn>
              <a:cxn ang="0">
                <a:pos x="21894" y="49034"/>
              </a:cxn>
              <a:cxn ang="0">
                <a:pos x="65620" y="29057"/>
              </a:cxn>
              <a:cxn ang="0">
                <a:pos x="153352" y="45821"/>
              </a:cxn>
              <a:cxn ang="0">
                <a:pos x="138874" y="76301"/>
              </a:cxn>
              <a:cxn ang="0">
                <a:pos x="117538" y="90017"/>
              </a:cxn>
              <a:cxn ang="0">
                <a:pos x="106768" y="61061"/>
              </a:cxn>
              <a:cxn ang="0">
                <a:pos x="128206" y="45821"/>
              </a:cxn>
              <a:cxn ang="0">
                <a:pos x="138874" y="32105"/>
              </a:cxn>
              <a:cxn ang="0">
                <a:pos x="86956" y="68681"/>
              </a:cxn>
              <a:cxn ang="0">
                <a:pos x="97624" y="99250"/>
              </a:cxn>
              <a:cxn ang="0">
                <a:pos x="153987" y="90017"/>
              </a:cxn>
              <a:cxn ang="0">
                <a:pos x="245643" y="47332"/>
              </a:cxn>
              <a:cxn ang="0">
                <a:pos x="204495" y="32092"/>
              </a:cxn>
              <a:cxn ang="0">
                <a:pos x="175437" y="30568"/>
              </a:cxn>
              <a:cxn ang="0">
                <a:pos x="199923" y="51904"/>
              </a:cxn>
              <a:cxn ang="0">
                <a:pos x="221259" y="50380"/>
              </a:cxn>
              <a:cxn ang="0">
                <a:pos x="311277" y="88480"/>
              </a:cxn>
              <a:cxn ang="0">
                <a:pos x="288417" y="45808"/>
              </a:cxn>
              <a:cxn ang="0">
                <a:pos x="276123" y="15240"/>
              </a:cxn>
              <a:cxn ang="0">
                <a:pos x="268503" y="90004"/>
              </a:cxn>
              <a:cxn ang="0">
                <a:pos x="299085" y="106870"/>
              </a:cxn>
              <a:cxn ang="0">
                <a:pos x="390042" y="56413"/>
              </a:cxn>
              <a:cxn ang="0">
                <a:pos x="341744" y="59537"/>
              </a:cxn>
              <a:cxn ang="0">
                <a:pos x="364604" y="45821"/>
              </a:cxn>
              <a:cxn ang="0">
                <a:pos x="356984" y="29057"/>
              </a:cxn>
              <a:cxn ang="0">
                <a:pos x="351447" y="106299"/>
              </a:cxn>
              <a:cxn ang="0">
                <a:pos x="382993" y="103822"/>
              </a:cxn>
              <a:cxn ang="0">
                <a:pos x="376897" y="90017"/>
              </a:cxn>
              <a:cxn ang="0">
                <a:pos x="347840" y="86969"/>
              </a:cxn>
              <a:cxn ang="0">
                <a:pos x="390613" y="64109"/>
              </a:cxn>
              <a:cxn ang="0">
                <a:pos x="465378" y="32092"/>
              </a:cxn>
              <a:cxn ang="0">
                <a:pos x="431761" y="33616"/>
              </a:cxn>
              <a:cxn ang="0">
                <a:pos x="427189" y="105346"/>
              </a:cxn>
              <a:cxn ang="0">
                <a:pos x="437857" y="45808"/>
              </a:cxn>
              <a:cxn ang="0">
                <a:pos x="456145" y="105346"/>
              </a:cxn>
              <a:cxn ang="0">
                <a:pos x="526440" y="91528"/>
              </a:cxn>
              <a:cxn ang="0">
                <a:pos x="540156" y="30568"/>
              </a:cxn>
              <a:cxn ang="0">
                <a:pos x="489762" y="38188"/>
              </a:cxn>
              <a:cxn ang="0">
                <a:pos x="508050" y="105346"/>
              </a:cxn>
              <a:cxn ang="0">
                <a:pos x="541680" y="88480"/>
              </a:cxn>
              <a:cxn ang="0">
                <a:pos x="570636" y="3048"/>
              </a:cxn>
              <a:cxn ang="0">
                <a:pos x="549198" y="36664"/>
              </a:cxn>
              <a:cxn ang="0">
                <a:pos x="581304" y="45808"/>
              </a:cxn>
              <a:cxn ang="0">
                <a:pos x="585876" y="16764"/>
              </a:cxn>
              <a:cxn ang="0">
                <a:pos x="678840" y="30480"/>
              </a:cxn>
              <a:cxn ang="0">
                <a:pos x="637692" y="91528"/>
              </a:cxn>
              <a:cxn ang="0">
                <a:pos x="610260" y="30480"/>
              </a:cxn>
              <a:cxn ang="0">
                <a:pos x="627024" y="106768"/>
              </a:cxn>
              <a:cxn ang="0">
                <a:pos x="659028" y="96100"/>
              </a:cxn>
              <a:cxn ang="0">
                <a:pos x="721982" y="1803"/>
              </a:cxn>
            </a:cxnLst>
            <a:rect l="0" t="0" r="r" b="b"/>
            <a:pathLst>
              <a:path w="721994" h="107315">
                <a:moveTo>
                  <a:pt x="74764" y="13716"/>
                </a:moveTo>
                <a:lnTo>
                  <a:pt x="67906" y="10591"/>
                </a:lnTo>
                <a:lnTo>
                  <a:pt x="61048" y="8191"/>
                </a:lnTo>
                <a:lnTo>
                  <a:pt x="54190" y="6642"/>
                </a:lnTo>
                <a:lnTo>
                  <a:pt x="47332" y="6096"/>
                </a:lnTo>
                <a:lnTo>
                  <a:pt x="36664" y="6096"/>
                </a:lnTo>
                <a:lnTo>
                  <a:pt x="6096" y="30581"/>
                </a:lnTo>
                <a:lnTo>
                  <a:pt x="0" y="56489"/>
                </a:lnTo>
                <a:lnTo>
                  <a:pt x="825" y="68224"/>
                </a:lnTo>
                <a:lnTo>
                  <a:pt x="25946" y="103632"/>
                </a:lnTo>
                <a:lnTo>
                  <a:pt x="44284" y="106870"/>
                </a:lnTo>
                <a:lnTo>
                  <a:pt x="52006" y="106591"/>
                </a:lnTo>
                <a:lnTo>
                  <a:pt x="62572" y="88493"/>
                </a:lnTo>
                <a:lnTo>
                  <a:pt x="53428" y="90017"/>
                </a:lnTo>
                <a:lnTo>
                  <a:pt x="47332" y="90017"/>
                </a:lnTo>
                <a:lnTo>
                  <a:pt x="36195" y="87985"/>
                </a:lnTo>
                <a:lnTo>
                  <a:pt x="28041" y="81826"/>
                </a:lnTo>
                <a:lnTo>
                  <a:pt x="23037" y="71361"/>
                </a:lnTo>
                <a:lnTo>
                  <a:pt x="21336" y="56489"/>
                </a:lnTo>
                <a:lnTo>
                  <a:pt x="21894" y="49034"/>
                </a:lnTo>
                <a:lnTo>
                  <a:pt x="39712" y="24384"/>
                </a:lnTo>
                <a:lnTo>
                  <a:pt x="53428" y="24384"/>
                </a:lnTo>
                <a:lnTo>
                  <a:pt x="58000" y="25908"/>
                </a:lnTo>
                <a:lnTo>
                  <a:pt x="61048" y="27533"/>
                </a:lnTo>
                <a:lnTo>
                  <a:pt x="65620" y="29057"/>
                </a:lnTo>
                <a:lnTo>
                  <a:pt x="68668" y="30581"/>
                </a:lnTo>
                <a:lnTo>
                  <a:pt x="74764" y="13716"/>
                </a:lnTo>
                <a:close/>
              </a:path>
              <a:path w="721994" h="107315">
                <a:moveTo>
                  <a:pt x="158686" y="61061"/>
                </a:moveTo>
                <a:lnTo>
                  <a:pt x="157162" y="53441"/>
                </a:lnTo>
                <a:lnTo>
                  <a:pt x="153352" y="45821"/>
                </a:lnTo>
                <a:lnTo>
                  <a:pt x="151066" y="41249"/>
                </a:lnTo>
                <a:lnTo>
                  <a:pt x="148018" y="36677"/>
                </a:lnTo>
                <a:lnTo>
                  <a:pt x="138874" y="32105"/>
                </a:lnTo>
                <a:lnTo>
                  <a:pt x="138874" y="61061"/>
                </a:lnTo>
                <a:lnTo>
                  <a:pt x="138874" y="76301"/>
                </a:lnTo>
                <a:lnTo>
                  <a:pt x="137350" y="80873"/>
                </a:lnTo>
                <a:lnTo>
                  <a:pt x="134302" y="85445"/>
                </a:lnTo>
                <a:lnTo>
                  <a:pt x="132778" y="88493"/>
                </a:lnTo>
                <a:lnTo>
                  <a:pt x="128206" y="90017"/>
                </a:lnTo>
                <a:lnTo>
                  <a:pt x="117538" y="90017"/>
                </a:lnTo>
                <a:lnTo>
                  <a:pt x="112966" y="88493"/>
                </a:lnTo>
                <a:lnTo>
                  <a:pt x="111442" y="85445"/>
                </a:lnTo>
                <a:lnTo>
                  <a:pt x="108292" y="80873"/>
                </a:lnTo>
                <a:lnTo>
                  <a:pt x="106768" y="76301"/>
                </a:lnTo>
                <a:lnTo>
                  <a:pt x="106768" y="61061"/>
                </a:lnTo>
                <a:lnTo>
                  <a:pt x="108292" y="54965"/>
                </a:lnTo>
                <a:lnTo>
                  <a:pt x="111442" y="51917"/>
                </a:lnTo>
                <a:lnTo>
                  <a:pt x="112966" y="47345"/>
                </a:lnTo>
                <a:lnTo>
                  <a:pt x="117538" y="45821"/>
                </a:lnTo>
                <a:lnTo>
                  <a:pt x="128206" y="45821"/>
                </a:lnTo>
                <a:lnTo>
                  <a:pt x="132778" y="47345"/>
                </a:lnTo>
                <a:lnTo>
                  <a:pt x="134302" y="51917"/>
                </a:lnTo>
                <a:lnTo>
                  <a:pt x="137350" y="54965"/>
                </a:lnTo>
                <a:lnTo>
                  <a:pt x="138874" y="61061"/>
                </a:lnTo>
                <a:lnTo>
                  <a:pt x="138874" y="32105"/>
                </a:lnTo>
                <a:lnTo>
                  <a:pt x="135826" y="30581"/>
                </a:lnTo>
                <a:lnTo>
                  <a:pt x="129730" y="29057"/>
                </a:lnTo>
                <a:lnTo>
                  <a:pt x="123634" y="29057"/>
                </a:lnTo>
                <a:lnTo>
                  <a:pt x="89242" y="51917"/>
                </a:lnTo>
                <a:lnTo>
                  <a:pt x="86956" y="68681"/>
                </a:lnTo>
                <a:lnTo>
                  <a:pt x="86956" y="76301"/>
                </a:lnTo>
                <a:lnTo>
                  <a:pt x="88480" y="82397"/>
                </a:lnTo>
                <a:lnTo>
                  <a:pt x="91528" y="88493"/>
                </a:lnTo>
                <a:lnTo>
                  <a:pt x="93052" y="94678"/>
                </a:lnTo>
                <a:lnTo>
                  <a:pt x="97624" y="99250"/>
                </a:lnTo>
                <a:lnTo>
                  <a:pt x="103720" y="102298"/>
                </a:lnTo>
                <a:lnTo>
                  <a:pt x="108292" y="105346"/>
                </a:lnTo>
                <a:lnTo>
                  <a:pt x="116014" y="106870"/>
                </a:lnTo>
                <a:lnTo>
                  <a:pt x="122110" y="106870"/>
                </a:lnTo>
                <a:lnTo>
                  <a:pt x="153987" y="90017"/>
                </a:lnTo>
                <a:lnTo>
                  <a:pt x="156400" y="84683"/>
                </a:lnTo>
                <a:lnTo>
                  <a:pt x="158115" y="77254"/>
                </a:lnTo>
                <a:lnTo>
                  <a:pt x="158686" y="68681"/>
                </a:lnTo>
                <a:lnTo>
                  <a:pt x="158686" y="61061"/>
                </a:lnTo>
                <a:close/>
              </a:path>
              <a:path w="721994" h="107315">
                <a:moveTo>
                  <a:pt x="245643" y="47332"/>
                </a:moveTo>
                <a:lnTo>
                  <a:pt x="242595" y="41236"/>
                </a:lnTo>
                <a:lnTo>
                  <a:pt x="233451" y="32092"/>
                </a:lnTo>
                <a:lnTo>
                  <a:pt x="227355" y="29044"/>
                </a:lnTo>
                <a:lnTo>
                  <a:pt x="213639" y="29044"/>
                </a:lnTo>
                <a:lnTo>
                  <a:pt x="204495" y="32092"/>
                </a:lnTo>
                <a:lnTo>
                  <a:pt x="201447" y="33616"/>
                </a:lnTo>
                <a:lnTo>
                  <a:pt x="195249" y="39712"/>
                </a:lnTo>
                <a:lnTo>
                  <a:pt x="193725" y="39712"/>
                </a:lnTo>
                <a:lnTo>
                  <a:pt x="192201" y="30568"/>
                </a:lnTo>
                <a:lnTo>
                  <a:pt x="175437" y="30568"/>
                </a:lnTo>
                <a:lnTo>
                  <a:pt x="175437" y="105346"/>
                </a:lnTo>
                <a:lnTo>
                  <a:pt x="196773" y="105346"/>
                </a:lnTo>
                <a:lnTo>
                  <a:pt x="196773" y="61048"/>
                </a:lnTo>
                <a:lnTo>
                  <a:pt x="198399" y="54952"/>
                </a:lnTo>
                <a:lnTo>
                  <a:pt x="199923" y="51904"/>
                </a:lnTo>
                <a:lnTo>
                  <a:pt x="202971" y="47332"/>
                </a:lnTo>
                <a:lnTo>
                  <a:pt x="207543" y="45808"/>
                </a:lnTo>
                <a:lnTo>
                  <a:pt x="216687" y="45808"/>
                </a:lnTo>
                <a:lnTo>
                  <a:pt x="219735" y="47332"/>
                </a:lnTo>
                <a:lnTo>
                  <a:pt x="221259" y="50380"/>
                </a:lnTo>
                <a:lnTo>
                  <a:pt x="224307" y="51904"/>
                </a:lnTo>
                <a:lnTo>
                  <a:pt x="224307" y="105346"/>
                </a:lnTo>
                <a:lnTo>
                  <a:pt x="245643" y="105346"/>
                </a:lnTo>
                <a:lnTo>
                  <a:pt x="245643" y="47332"/>
                </a:lnTo>
                <a:close/>
              </a:path>
              <a:path w="721994" h="107315">
                <a:moveTo>
                  <a:pt x="311277" y="88480"/>
                </a:moveTo>
                <a:lnTo>
                  <a:pt x="305181" y="90004"/>
                </a:lnTo>
                <a:lnTo>
                  <a:pt x="302133" y="91528"/>
                </a:lnTo>
                <a:lnTo>
                  <a:pt x="294513" y="91528"/>
                </a:lnTo>
                <a:lnTo>
                  <a:pt x="288417" y="85432"/>
                </a:lnTo>
                <a:lnTo>
                  <a:pt x="288417" y="45808"/>
                </a:lnTo>
                <a:lnTo>
                  <a:pt x="309753" y="45808"/>
                </a:lnTo>
                <a:lnTo>
                  <a:pt x="309753" y="30568"/>
                </a:lnTo>
                <a:lnTo>
                  <a:pt x="288417" y="30568"/>
                </a:lnTo>
                <a:lnTo>
                  <a:pt x="288417" y="15240"/>
                </a:lnTo>
                <a:lnTo>
                  <a:pt x="276123" y="15240"/>
                </a:lnTo>
                <a:lnTo>
                  <a:pt x="270027" y="30568"/>
                </a:lnTo>
                <a:lnTo>
                  <a:pt x="259359" y="38188"/>
                </a:lnTo>
                <a:lnTo>
                  <a:pt x="259359" y="45808"/>
                </a:lnTo>
                <a:lnTo>
                  <a:pt x="268503" y="45808"/>
                </a:lnTo>
                <a:lnTo>
                  <a:pt x="268503" y="90004"/>
                </a:lnTo>
                <a:lnTo>
                  <a:pt x="270027" y="96202"/>
                </a:lnTo>
                <a:lnTo>
                  <a:pt x="274599" y="100774"/>
                </a:lnTo>
                <a:lnTo>
                  <a:pt x="277647" y="105346"/>
                </a:lnTo>
                <a:lnTo>
                  <a:pt x="283743" y="106870"/>
                </a:lnTo>
                <a:lnTo>
                  <a:pt x="299085" y="106870"/>
                </a:lnTo>
                <a:lnTo>
                  <a:pt x="311277" y="103822"/>
                </a:lnTo>
                <a:lnTo>
                  <a:pt x="311277" y="88480"/>
                </a:lnTo>
                <a:close/>
              </a:path>
              <a:path w="721994" h="107315">
                <a:moveTo>
                  <a:pt x="390613" y="64109"/>
                </a:moveTo>
                <a:lnTo>
                  <a:pt x="390271" y="59537"/>
                </a:lnTo>
                <a:lnTo>
                  <a:pt x="390042" y="56413"/>
                </a:lnTo>
                <a:lnTo>
                  <a:pt x="388327" y="49441"/>
                </a:lnTo>
                <a:lnTo>
                  <a:pt x="370700" y="31280"/>
                </a:lnTo>
                <a:lnTo>
                  <a:pt x="370700" y="54965"/>
                </a:lnTo>
                <a:lnTo>
                  <a:pt x="370700" y="59537"/>
                </a:lnTo>
                <a:lnTo>
                  <a:pt x="341744" y="59537"/>
                </a:lnTo>
                <a:lnTo>
                  <a:pt x="344792" y="50393"/>
                </a:lnTo>
                <a:lnTo>
                  <a:pt x="349364" y="45821"/>
                </a:lnTo>
                <a:lnTo>
                  <a:pt x="352412" y="44297"/>
                </a:lnTo>
                <a:lnTo>
                  <a:pt x="361556" y="44297"/>
                </a:lnTo>
                <a:lnTo>
                  <a:pt x="364604" y="45821"/>
                </a:lnTo>
                <a:lnTo>
                  <a:pt x="369176" y="50393"/>
                </a:lnTo>
                <a:lnTo>
                  <a:pt x="370700" y="54965"/>
                </a:lnTo>
                <a:lnTo>
                  <a:pt x="370700" y="31280"/>
                </a:lnTo>
                <a:lnTo>
                  <a:pt x="364464" y="29629"/>
                </a:lnTo>
                <a:lnTo>
                  <a:pt x="356984" y="29057"/>
                </a:lnTo>
                <a:lnTo>
                  <a:pt x="349300" y="29857"/>
                </a:lnTo>
                <a:lnTo>
                  <a:pt x="322503" y="60083"/>
                </a:lnTo>
                <a:lnTo>
                  <a:pt x="321932" y="68681"/>
                </a:lnTo>
                <a:lnTo>
                  <a:pt x="322503" y="77266"/>
                </a:lnTo>
                <a:lnTo>
                  <a:pt x="351447" y="106299"/>
                </a:lnTo>
                <a:lnTo>
                  <a:pt x="360032" y="106870"/>
                </a:lnTo>
                <a:lnTo>
                  <a:pt x="370700" y="106870"/>
                </a:lnTo>
                <a:lnTo>
                  <a:pt x="375373" y="105346"/>
                </a:lnTo>
                <a:lnTo>
                  <a:pt x="378421" y="105346"/>
                </a:lnTo>
                <a:lnTo>
                  <a:pt x="382993" y="103822"/>
                </a:lnTo>
                <a:lnTo>
                  <a:pt x="386041" y="102298"/>
                </a:lnTo>
                <a:lnTo>
                  <a:pt x="386041" y="91541"/>
                </a:lnTo>
                <a:lnTo>
                  <a:pt x="386041" y="85445"/>
                </a:lnTo>
                <a:lnTo>
                  <a:pt x="381469" y="88493"/>
                </a:lnTo>
                <a:lnTo>
                  <a:pt x="376897" y="90017"/>
                </a:lnTo>
                <a:lnTo>
                  <a:pt x="373849" y="90017"/>
                </a:lnTo>
                <a:lnTo>
                  <a:pt x="369176" y="91541"/>
                </a:lnTo>
                <a:lnTo>
                  <a:pt x="355460" y="91541"/>
                </a:lnTo>
                <a:lnTo>
                  <a:pt x="350888" y="90017"/>
                </a:lnTo>
                <a:lnTo>
                  <a:pt x="347840" y="86969"/>
                </a:lnTo>
                <a:lnTo>
                  <a:pt x="343268" y="83921"/>
                </a:lnTo>
                <a:lnTo>
                  <a:pt x="341744" y="79349"/>
                </a:lnTo>
                <a:lnTo>
                  <a:pt x="341744" y="73253"/>
                </a:lnTo>
                <a:lnTo>
                  <a:pt x="390613" y="73253"/>
                </a:lnTo>
                <a:lnTo>
                  <a:pt x="390613" y="64109"/>
                </a:lnTo>
                <a:close/>
              </a:path>
              <a:path w="721994" h="107315">
                <a:moveTo>
                  <a:pt x="476046" y="47332"/>
                </a:moveTo>
                <a:lnTo>
                  <a:pt x="475665" y="45808"/>
                </a:lnTo>
                <a:lnTo>
                  <a:pt x="474522" y="41236"/>
                </a:lnTo>
                <a:lnTo>
                  <a:pt x="472998" y="39712"/>
                </a:lnTo>
                <a:lnTo>
                  <a:pt x="465378" y="32092"/>
                </a:lnTo>
                <a:lnTo>
                  <a:pt x="457669" y="29044"/>
                </a:lnTo>
                <a:lnTo>
                  <a:pt x="443953" y="29044"/>
                </a:lnTo>
                <a:lnTo>
                  <a:pt x="439381" y="30568"/>
                </a:lnTo>
                <a:lnTo>
                  <a:pt x="436333" y="32092"/>
                </a:lnTo>
                <a:lnTo>
                  <a:pt x="431761" y="33616"/>
                </a:lnTo>
                <a:lnTo>
                  <a:pt x="425665" y="39712"/>
                </a:lnTo>
                <a:lnTo>
                  <a:pt x="422617" y="30568"/>
                </a:lnTo>
                <a:lnTo>
                  <a:pt x="407377" y="30568"/>
                </a:lnTo>
                <a:lnTo>
                  <a:pt x="407377" y="105346"/>
                </a:lnTo>
                <a:lnTo>
                  <a:pt x="427189" y="105346"/>
                </a:lnTo>
                <a:lnTo>
                  <a:pt x="427189" y="61048"/>
                </a:lnTo>
                <a:lnTo>
                  <a:pt x="428713" y="54952"/>
                </a:lnTo>
                <a:lnTo>
                  <a:pt x="431761" y="51904"/>
                </a:lnTo>
                <a:lnTo>
                  <a:pt x="433285" y="47332"/>
                </a:lnTo>
                <a:lnTo>
                  <a:pt x="437857" y="45808"/>
                </a:lnTo>
                <a:lnTo>
                  <a:pt x="447001" y="45808"/>
                </a:lnTo>
                <a:lnTo>
                  <a:pt x="450049" y="47332"/>
                </a:lnTo>
                <a:lnTo>
                  <a:pt x="454621" y="51904"/>
                </a:lnTo>
                <a:lnTo>
                  <a:pt x="456145" y="56476"/>
                </a:lnTo>
                <a:lnTo>
                  <a:pt x="456145" y="105346"/>
                </a:lnTo>
                <a:lnTo>
                  <a:pt x="476046" y="105346"/>
                </a:lnTo>
                <a:lnTo>
                  <a:pt x="476046" y="47332"/>
                </a:lnTo>
                <a:close/>
              </a:path>
              <a:path w="721994" h="107315">
                <a:moveTo>
                  <a:pt x="541680" y="88480"/>
                </a:moveTo>
                <a:lnTo>
                  <a:pt x="532536" y="91528"/>
                </a:lnTo>
                <a:lnTo>
                  <a:pt x="526440" y="91528"/>
                </a:lnTo>
                <a:lnTo>
                  <a:pt x="523392" y="90004"/>
                </a:lnTo>
                <a:lnTo>
                  <a:pt x="520242" y="86956"/>
                </a:lnTo>
                <a:lnTo>
                  <a:pt x="520242" y="45808"/>
                </a:lnTo>
                <a:lnTo>
                  <a:pt x="540156" y="45808"/>
                </a:lnTo>
                <a:lnTo>
                  <a:pt x="540156" y="30568"/>
                </a:lnTo>
                <a:lnTo>
                  <a:pt x="520242" y="30568"/>
                </a:lnTo>
                <a:lnTo>
                  <a:pt x="520242" y="15240"/>
                </a:lnTo>
                <a:lnTo>
                  <a:pt x="506526" y="15240"/>
                </a:lnTo>
                <a:lnTo>
                  <a:pt x="500430" y="30568"/>
                </a:lnTo>
                <a:lnTo>
                  <a:pt x="489762" y="38188"/>
                </a:lnTo>
                <a:lnTo>
                  <a:pt x="489762" y="45808"/>
                </a:lnTo>
                <a:lnTo>
                  <a:pt x="498906" y="45808"/>
                </a:lnTo>
                <a:lnTo>
                  <a:pt x="498906" y="90004"/>
                </a:lnTo>
                <a:lnTo>
                  <a:pt x="501954" y="96202"/>
                </a:lnTo>
                <a:lnTo>
                  <a:pt x="508050" y="105346"/>
                </a:lnTo>
                <a:lnTo>
                  <a:pt x="514146" y="106870"/>
                </a:lnTo>
                <a:lnTo>
                  <a:pt x="531012" y="106870"/>
                </a:lnTo>
                <a:lnTo>
                  <a:pt x="537108" y="105346"/>
                </a:lnTo>
                <a:lnTo>
                  <a:pt x="541680" y="103822"/>
                </a:lnTo>
                <a:lnTo>
                  <a:pt x="541680" y="88480"/>
                </a:lnTo>
                <a:close/>
              </a:path>
              <a:path w="721994" h="107315">
                <a:moveTo>
                  <a:pt x="605688" y="4572"/>
                </a:moveTo>
                <a:lnTo>
                  <a:pt x="599592" y="1524"/>
                </a:lnTo>
                <a:lnTo>
                  <a:pt x="593496" y="0"/>
                </a:lnTo>
                <a:lnTo>
                  <a:pt x="576732" y="0"/>
                </a:lnTo>
                <a:lnTo>
                  <a:pt x="570636" y="3048"/>
                </a:lnTo>
                <a:lnTo>
                  <a:pt x="566064" y="6096"/>
                </a:lnTo>
                <a:lnTo>
                  <a:pt x="561492" y="10668"/>
                </a:lnTo>
                <a:lnTo>
                  <a:pt x="559968" y="16764"/>
                </a:lnTo>
                <a:lnTo>
                  <a:pt x="559968" y="30568"/>
                </a:lnTo>
                <a:lnTo>
                  <a:pt x="549198" y="36664"/>
                </a:lnTo>
                <a:lnTo>
                  <a:pt x="549198" y="45808"/>
                </a:lnTo>
                <a:lnTo>
                  <a:pt x="559968" y="45808"/>
                </a:lnTo>
                <a:lnTo>
                  <a:pt x="559968" y="105346"/>
                </a:lnTo>
                <a:lnTo>
                  <a:pt x="581304" y="105346"/>
                </a:lnTo>
                <a:lnTo>
                  <a:pt x="581304" y="45808"/>
                </a:lnTo>
                <a:lnTo>
                  <a:pt x="598068" y="45808"/>
                </a:lnTo>
                <a:lnTo>
                  <a:pt x="598068" y="30568"/>
                </a:lnTo>
                <a:lnTo>
                  <a:pt x="581304" y="30568"/>
                </a:lnTo>
                <a:lnTo>
                  <a:pt x="581304" y="21336"/>
                </a:lnTo>
                <a:lnTo>
                  <a:pt x="585876" y="16764"/>
                </a:lnTo>
                <a:lnTo>
                  <a:pt x="591972" y="16764"/>
                </a:lnTo>
                <a:lnTo>
                  <a:pt x="596544" y="18288"/>
                </a:lnTo>
                <a:lnTo>
                  <a:pt x="599592" y="18288"/>
                </a:lnTo>
                <a:lnTo>
                  <a:pt x="605688" y="4572"/>
                </a:lnTo>
                <a:close/>
              </a:path>
              <a:path w="721994" h="107315">
                <a:moveTo>
                  <a:pt x="678840" y="30480"/>
                </a:moveTo>
                <a:lnTo>
                  <a:pt x="657504" y="30480"/>
                </a:lnTo>
                <a:lnTo>
                  <a:pt x="657504" y="80860"/>
                </a:lnTo>
                <a:lnTo>
                  <a:pt x="654456" y="85432"/>
                </a:lnTo>
                <a:lnTo>
                  <a:pt x="648360" y="91528"/>
                </a:lnTo>
                <a:lnTo>
                  <a:pt x="637692" y="91528"/>
                </a:lnTo>
                <a:lnTo>
                  <a:pt x="634644" y="90004"/>
                </a:lnTo>
                <a:lnTo>
                  <a:pt x="631596" y="83908"/>
                </a:lnTo>
                <a:lnTo>
                  <a:pt x="630072" y="79336"/>
                </a:lnTo>
                <a:lnTo>
                  <a:pt x="630072" y="30480"/>
                </a:lnTo>
                <a:lnTo>
                  <a:pt x="610260" y="30480"/>
                </a:lnTo>
                <a:lnTo>
                  <a:pt x="610260" y="79336"/>
                </a:lnTo>
                <a:lnTo>
                  <a:pt x="610260" y="88480"/>
                </a:lnTo>
                <a:lnTo>
                  <a:pt x="611784" y="96100"/>
                </a:lnTo>
                <a:lnTo>
                  <a:pt x="620928" y="105244"/>
                </a:lnTo>
                <a:lnTo>
                  <a:pt x="627024" y="106768"/>
                </a:lnTo>
                <a:lnTo>
                  <a:pt x="645312" y="106768"/>
                </a:lnTo>
                <a:lnTo>
                  <a:pt x="649884" y="103720"/>
                </a:lnTo>
                <a:lnTo>
                  <a:pt x="654456" y="102196"/>
                </a:lnTo>
                <a:lnTo>
                  <a:pt x="657504" y="99148"/>
                </a:lnTo>
                <a:lnTo>
                  <a:pt x="659028" y="96100"/>
                </a:lnTo>
                <a:lnTo>
                  <a:pt x="660552" y="96100"/>
                </a:lnTo>
                <a:lnTo>
                  <a:pt x="663600" y="105244"/>
                </a:lnTo>
                <a:lnTo>
                  <a:pt x="678840" y="105244"/>
                </a:lnTo>
                <a:lnTo>
                  <a:pt x="678840" y="30480"/>
                </a:lnTo>
                <a:close/>
              </a:path>
              <a:path w="721994" h="107315">
                <a:moveTo>
                  <a:pt x="721982" y="1803"/>
                </a:moveTo>
                <a:lnTo>
                  <a:pt x="700646" y="1803"/>
                </a:lnTo>
                <a:lnTo>
                  <a:pt x="700646" y="106972"/>
                </a:lnTo>
                <a:lnTo>
                  <a:pt x="721982" y="106972"/>
                </a:lnTo>
                <a:lnTo>
                  <a:pt x="721982" y="1803"/>
                </a:lnTo>
                <a:close/>
              </a:path>
            </a:pathLst>
          </a:custGeom>
          <a:solidFill>
            <a:srgbClr val="676767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object 19"/>
          <p:cNvGrpSpPr>
            <a:grpSpLocks/>
          </p:cNvGrpSpPr>
          <p:nvPr/>
        </p:nvGrpSpPr>
        <p:grpSpPr bwMode="auto">
          <a:xfrm>
            <a:off x="1766455" y="1029541"/>
            <a:ext cx="311727" cy="93849"/>
            <a:chOff x="1942814" y="1167098"/>
            <a:chExt cx="343535" cy="105410"/>
          </a:xfrm>
        </p:grpSpPr>
        <p:pic>
          <p:nvPicPr>
            <p:cNvPr id="5336" name="object 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42814" y="1173194"/>
              <a:ext cx="146494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7" name="object 21"/>
            <p:cNvSpPr>
              <a:spLocks/>
            </p:cNvSpPr>
            <p:nvPr/>
          </p:nvSpPr>
          <p:spPr bwMode="auto">
            <a:xfrm>
              <a:off x="2109120" y="1167098"/>
              <a:ext cx="22860" cy="104139"/>
            </a:xfrm>
            <a:custGeom>
              <a:avLst/>
              <a:gdLst/>
              <a:ahLst/>
              <a:cxnLst>
                <a:cxn ang="0">
                  <a:pos x="18288" y="19812"/>
                </a:cxn>
                <a:cxn ang="0">
                  <a:pos x="4572" y="19812"/>
                </a:cxn>
                <a:cxn ang="0">
                  <a:pos x="0" y="16764"/>
                </a:cxn>
                <a:cxn ang="0">
                  <a:pos x="0" y="3048"/>
                </a:cxn>
                <a:cxn ang="0">
                  <a:pos x="4572" y="0"/>
                </a:cxn>
                <a:cxn ang="0">
                  <a:pos x="18288" y="0"/>
                </a:cxn>
                <a:cxn ang="0">
                  <a:pos x="22860" y="3048"/>
                </a:cxn>
                <a:cxn ang="0">
                  <a:pos x="22860" y="13716"/>
                </a:cxn>
                <a:cxn ang="0">
                  <a:pos x="19812" y="16764"/>
                </a:cxn>
                <a:cxn ang="0">
                  <a:pos x="18288" y="19812"/>
                </a:cxn>
                <a:cxn ang="0">
                  <a:pos x="21336" y="103822"/>
                </a:cxn>
                <a:cxn ang="0">
                  <a:pos x="1524" y="103822"/>
                </a:cxn>
                <a:cxn ang="0">
                  <a:pos x="1524" y="29051"/>
                </a:cxn>
                <a:cxn ang="0">
                  <a:pos x="21336" y="29051"/>
                </a:cxn>
                <a:cxn ang="0">
                  <a:pos x="21336" y="103822"/>
                </a:cxn>
              </a:cxnLst>
              <a:rect l="0" t="0" r="r" b="b"/>
              <a:pathLst>
                <a:path w="22860" h="104140">
                  <a:moveTo>
                    <a:pt x="18288" y="19812"/>
                  </a:moveTo>
                  <a:lnTo>
                    <a:pt x="4572" y="19812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3048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9812"/>
                  </a:lnTo>
                  <a:close/>
                </a:path>
                <a:path w="22860" h="104140">
                  <a:moveTo>
                    <a:pt x="21336" y="103822"/>
                  </a:moveTo>
                  <a:lnTo>
                    <a:pt x="1524" y="103822"/>
                  </a:lnTo>
                  <a:lnTo>
                    <a:pt x="1524" y="29051"/>
                  </a:lnTo>
                  <a:lnTo>
                    <a:pt x="21336" y="29051"/>
                  </a:lnTo>
                  <a:lnTo>
                    <a:pt x="21336" y="103822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38" name="object 22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151792" y="1180814"/>
              <a:ext cx="134302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0" name="object 2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20034" y="1033743"/>
            <a:ext cx="300182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object 24"/>
          <p:cNvGrpSpPr>
            <a:grpSpLocks/>
          </p:cNvGrpSpPr>
          <p:nvPr/>
        </p:nvGrpSpPr>
        <p:grpSpPr bwMode="auto">
          <a:xfrm>
            <a:off x="744682" y="1263463"/>
            <a:ext cx="718705" cy="231122"/>
            <a:chOff x="819140" y="1431883"/>
            <a:chExt cx="790575" cy="261620"/>
          </a:xfrm>
        </p:grpSpPr>
        <p:pic>
          <p:nvPicPr>
            <p:cNvPr id="5325" name="object 2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26008" y="1438751"/>
              <a:ext cx="167830" cy="24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6" name="object 26"/>
            <p:cNvSpPr>
              <a:spLocks/>
            </p:cNvSpPr>
            <p:nvPr/>
          </p:nvSpPr>
          <p:spPr bwMode="auto">
            <a:xfrm>
              <a:off x="1022889" y="1629536"/>
              <a:ext cx="58419" cy="56515"/>
            </a:xfrm>
            <a:custGeom>
              <a:avLst/>
              <a:gdLst/>
              <a:ahLst/>
              <a:cxnLst>
                <a:cxn ang="0">
                  <a:pos x="38100" y="56483"/>
                </a:cxn>
                <a:cxn ang="0">
                  <a:pos x="19812" y="56483"/>
                </a:cxn>
                <a:cxn ang="0">
                  <a:pos x="13716" y="53435"/>
                </a:cxn>
                <a:cxn ang="0">
                  <a:pos x="7620" y="48863"/>
                </a:cxn>
                <a:cxn ang="0">
                  <a:pos x="3048" y="44291"/>
                </a:cxn>
                <a:cxn ang="0">
                  <a:pos x="0" y="38099"/>
                </a:cxn>
                <a:cxn ang="0">
                  <a:pos x="0" y="28955"/>
                </a:cxn>
                <a:cxn ang="0">
                  <a:pos x="0" y="19811"/>
                </a:cxn>
                <a:cxn ang="0">
                  <a:pos x="3048" y="12191"/>
                </a:cxn>
                <a:cxn ang="0">
                  <a:pos x="7620" y="7619"/>
                </a:cxn>
                <a:cxn ang="0">
                  <a:pos x="13716" y="3047"/>
                </a:cxn>
                <a:cxn ang="0">
                  <a:pos x="19812" y="0"/>
                </a:cxn>
                <a:cxn ang="0">
                  <a:pos x="38100" y="0"/>
                </a:cxn>
                <a:cxn ang="0">
                  <a:pos x="45719" y="3047"/>
                </a:cxn>
                <a:cxn ang="0">
                  <a:pos x="54864" y="12191"/>
                </a:cxn>
                <a:cxn ang="0">
                  <a:pos x="57912" y="19811"/>
                </a:cxn>
                <a:cxn ang="0">
                  <a:pos x="57912" y="36575"/>
                </a:cxn>
                <a:cxn ang="0">
                  <a:pos x="54864" y="44291"/>
                </a:cxn>
                <a:cxn ang="0">
                  <a:pos x="45719" y="53435"/>
                </a:cxn>
                <a:cxn ang="0">
                  <a:pos x="38100" y="56483"/>
                </a:cxn>
              </a:cxnLst>
              <a:rect l="0" t="0" r="r" b="b"/>
              <a:pathLst>
                <a:path w="58419" h="56514">
                  <a:moveTo>
                    <a:pt x="38100" y="56483"/>
                  </a:moveTo>
                  <a:lnTo>
                    <a:pt x="19812" y="56483"/>
                  </a:lnTo>
                  <a:lnTo>
                    <a:pt x="13716" y="53435"/>
                  </a:lnTo>
                  <a:lnTo>
                    <a:pt x="7620" y="48863"/>
                  </a:lnTo>
                  <a:lnTo>
                    <a:pt x="3048" y="44291"/>
                  </a:lnTo>
                  <a:lnTo>
                    <a:pt x="0" y="38099"/>
                  </a:lnTo>
                  <a:lnTo>
                    <a:pt x="0" y="28955"/>
                  </a:lnTo>
                  <a:lnTo>
                    <a:pt x="0" y="19811"/>
                  </a:lnTo>
                  <a:lnTo>
                    <a:pt x="3048" y="12191"/>
                  </a:lnTo>
                  <a:lnTo>
                    <a:pt x="7620" y="7619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719" y="3047"/>
                  </a:lnTo>
                  <a:lnTo>
                    <a:pt x="54864" y="12191"/>
                  </a:lnTo>
                  <a:lnTo>
                    <a:pt x="57912" y="19811"/>
                  </a:lnTo>
                  <a:lnTo>
                    <a:pt x="57912" y="36575"/>
                  </a:lnTo>
                  <a:lnTo>
                    <a:pt x="54864" y="44291"/>
                  </a:lnTo>
                  <a:lnTo>
                    <a:pt x="45719" y="53435"/>
                  </a:lnTo>
                  <a:lnTo>
                    <a:pt x="38100" y="56483"/>
                  </a:lnTo>
                  <a:close/>
                </a:path>
              </a:pathLst>
            </a:custGeom>
            <a:solidFill>
              <a:srgbClr val="D48E08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27" name="object 2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05281" y="1438751"/>
              <a:ext cx="364617" cy="245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8" name="object 28"/>
            <p:cNvSpPr>
              <a:spLocks/>
            </p:cNvSpPr>
            <p:nvPr/>
          </p:nvSpPr>
          <p:spPr bwMode="auto">
            <a:xfrm>
              <a:off x="826008" y="1438751"/>
              <a:ext cx="168275" cy="243204"/>
            </a:xfrm>
            <a:custGeom>
              <a:avLst/>
              <a:gdLst/>
              <a:ahLst/>
              <a:cxnLst>
                <a:cxn ang="0">
                  <a:pos x="0" y="33623"/>
                </a:cxn>
                <a:cxn ang="0">
                  <a:pos x="35028" y="9691"/>
                </a:cxn>
                <a:cxn ang="0">
                  <a:pos x="76819" y="261"/>
                </a:cxn>
                <a:cxn ang="0">
                  <a:pos x="85439" y="0"/>
                </a:cxn>
                <a:cxn ang="0">
                  <a:pos x="96400" y="547"/>
                </a:cxn>
                <a:cxn ang="0">
                  <a:pos x="132849" y="12479"/>
                </a:cxn>
                <a:cxn ang="0">
                  <a:pos x="157924" y="46767"/>
                </a:cxn>
                <a:cxn ang="0">
                  <a:pos x="160210" y="64103"/>
                </a:cxn>
                <a:cxn ang="0">
                  <a:pos x="159900" y="72748"/>
                </a:cxn>
                <a:cxn ang="0">
                  <a:pos x="147447" y="110680"/>
                </a:cxn>
                <a:cxn ang="0">
                  <a:pos x="119812" y="143839"/>
                </a:cxn>
                <a:cxn ang="0">
                  <a:pos x="93059" y="169449"/>
                </a:cxn>
                <a:cxn ang="0">
                  <a:pos x="62579" y="198405"/>
                </a:cxn>
                <a:cxn ang="0">
                  <a:pos x="62579" y="199929"/>
                </a:cxn>
                <a:cxn ang="0">
                  <a:pos x="167830" y="199929"/>
                </a:cxn>
                <a:cxn ang="0">
                  <a:pos x="167830" y="242697"/>
                </a:cxn>
                <a:cxn ang="0">
                  <a:pos x="0" y="242697"/>
                </a:cxn>
                <a:cxn ang="0">
                  <a:pos x="0" y="207549"/>
                </a:cxn>
                <a:cxn ang="0">
                  <a:pos x="59531" y="146494"/>
                </a:cxn>
                <a:cxn ang="0">
                  <a:pos x="72080" y="133897"/>
                </a:cxn>
                <a:cxn ang="0">
                  <a:pos x="82200" y="123443"/>
                </a:cxn>
                <a:cxn ang="0">
                  <a:pos x="89749" y="114990"/>
                </a:cxn>
                <a:cxn ang="0">
                  <a:pos x="94583" y="108394"/>
                </a:cxn>
                <a:cxn ang="0">
                  <a:pos x="100774" y="102298"/>
                </a:cxn>
                <a:cxn ang="0">
                  <a:pos x="105346" y="94678"/>
                </a:cxn>
                <a:cxn ang="0">
                  <a:pos x="106870" y="88487"/>
                </a:cxn>
                <a:cxn ang="0">
                  <a:pos x="109918" y="83915"/>
                </a:cxn>
                <a:cxn ang="0">
                  <a:pos x="111442" y="76295"/>
                </a:cxn>
                <a:cxn ang="0">
                  <a:pos x="111442" y="70199"/>
                </a:cxn>
                <a:cxn ang="0">
                  <a:pos x="111442" y="61055"/>
                </a:cxn>
                <a:cxn ang="0">
                  <a:pos x="108394" y="53435"/>
                </a:cxn>
                <a:cxn ang="0">
                  <a:pos x="102298" y="48863"/>
                </a:cxn>
                <a:cxn ang="0">
                  <a:pos x="97726" y="44291"/>
                </a:cxn>
                <a:cxn ang="0">
                  <a:pos x="90011" y="41243"/>
                </a:cxn>
                <a:cxn ang="0">
                  <a:pos x="80867" y="41243"/>
                </a:cxn>
                <a:cxn ang="0">
                  <a:pos x="74033" y="41790"/>
                </a:cxn>
                <a:cxn ang="0">
                  <a:pos x="67341" y="43338"/>
                </a:cxn>
                <a:cxn ang="0">
                  <a:pos x="60936" y="45743"/>
                </a:cxn>
                <a:cxn ang="0">
                  <a:pos x="54959" y="48863"/>
                </a:cxn>
                <a:cxn ang="0">
                  <a:pos x="48101" y="51720"/>
                </a:cxn>
                <a:cxn ang="0">
                  <a:pos x="41243" y="55721"/>
                </a:cxn>
                <a:cxn ang="0">
                  <a:pos x="34385" y="60864"/>
                </a:cxn>
                <a:cxn ang="0">
                  <a:pos x="27527" y="67151"/>
                </a:cxn>
                <a:cxn ang="0">
                  <a:pos x="0" y="33623"/>
                </a:cxn>
              </a:cxnLst>
              <a:rect l="0" t="0" r="r" b="b"/>
              <a:pathLst>
                <a:path w="168275" h="243205">
                  <a:moveTo>
                    <a:pt x="0" y="33623"/>
                  </a:moveTo>
                  <a:lnTo>
                    <a:pt x="35028" y="9691"/>
                  </a:lnTo>
                  <a:lnTo>
                    <a:pt x="76819" y="261"/>
                  </a:lnTo>
                  <a:lnTo>
                    <a:pt x="85439" y="0"/>
                  </a:lnTo>
                  <a:lnTo>
                    <a:pt x="96400" y="547"/>
                  </a:lnTo>
                  <a:lnTo>
                    <a:pt x="132849" y="12479"/>
                  </a:lnTo>
                  <a:lnTo>
                    <a:pt x="157924" y="46767"/>
                  </a:lnTo>
                  <a:lnTo>
                    <a:pt x="160210" y="64103"/>
                  </a:lnTo>
                  <a:lnTo>
                    <a:pt x="159900" y="72748"/>
                  </a:lnTo>
                  <a:lnTo>
                    <a:pt x="147447" y="110680"/>
                  </a:lnTo>
                  <a:lnTo>
                    <a:pt x="119812" y="143839"/>
                  </a:lnTo>
                  <a:lnTo>
                    <a:pt x="93059" y="169449"/>
                  </a:lnTo>
                  <a:lnTo>
                    <a:pt x="62579" y="198405"/>
                  </a:lnTo>
                  <a:lnTo>
                    <a:pt x="62579" y="199929"/>
                  </a:lnTo>
                  <a:lnTo>
                    <a:pt x="167830" y="199929"/>
                  </a:lnTo>
                  <a:lnTo>
                    <a:pt x="167830" y="242697"/>
                  </a:lnTo>
                  <a:lnTo>
                    <a:pt x="0" y="242697"/>
                  </a:lnTo>
                  <a:lnTo>
                    <a:pt x="0" y="207549"/>
                  </a:lnTo>
                  <a:lnTo>
                    <a:pt x="59531" y="146494"/>
                  </a:lnTo>
                  <a:lnTo>
                    <a:pt x="72080" y="133897"/>
                  </a:lnTo>
                  <a:lnTo>
                    <a:pt x="82200" y="123443"/>
                  </a:lnTo>
                  <a:lnTo>
                    <a:pt x="89749" y="114990"/>
                  </a:lnTo>
                  <a:lnTo>
                    <a:pt x="94583" y="108394"/>
                  </a:lnTo>
                  <a:lnTo>
                    <a:pt x="100774" y="102298"/>
                  </a:lnTo>
                  <a:lnTo>
                    <a:pt x="105346" y="94678"/>
                  </a:lnTo>
                  <a:lnTo>
                    <a:pt x="106870" y="88487"/>
                  </a:lnTo>
                  <a:lnTo>
                    <a:pt x="109918" y="83915"/>
                  </a:lnTo>
                  <a:lnTo>
                    <a:pt x="111442" y="76295"/>
                  </a:lnTo>
                  <a:lnTo>
                    <a:pt x="111442" y="70199"/>
                  </a:lnTo>
                  <a:lnTo>
                    <a:pt x="111442" y="61055"/>
                  </a:lnTo>
                  <a:lnTo>
                    <a:pt x="108394" y="53435"/>
                  </a:lnTo>
                  <a:lnTo>
                    <a:pt x="102298" y="48863"/>
                  </a:lnTo>
                  <a:lnTo>
                    <a:pt x="97726" y="44291"/>
                  </a:lnTo>
                  <a:lnTo>
                    <a:pt x="90011" y="41243"/>
                  </a:lnTo>
                  <a:lnTo>
                    <a:pt x="80867" y="41243"/>
                  </a:lnTo>
                  <a:lnTo>
                    <a:pt x="74033" y="41790"/>
                  </a:lnTo>
                  <a:lnTo>
                    <a:pt x="67341" y="43338"/>
                  </a:lnTo>
                  <a:lnTo>
                    <a:pt x="60936" y="45743"/>
                  </a:lnTo>
                  <a:lnTo>
                    <a:pt x="54959" y="48863"/>
                  </a:lnTo>
                  <a:lnTo>
                    <a:pt x="48101" y="51720"/>
                  </a:lnTo>
                  <a:lnTo>
                    <a:pt x="41243" y="55721"/>
                  </a:lnTo>
                  <a:lnTo>
                    <a:pt x="34385" y="60864"/>
                  </a:lnTo>
                  <a:lnTo>
                    <a:pt x="27527" y="67151"/>
                  </a:lnTo>
                  <a:lnTo>
                    <a:pt x="0" y="33623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29" name="object 2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016022" y="1434931"/>
              <a:ext cx="277672" cy="257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0" name="object 30"/>
            <p:cNvSpPr>
              <a:spLocks/>
            </p:cNvSpPr>
            <p:nvPr/>
          </p:nvSpPr>
          <p:spPr bwMode="auto">
            <a:xfrm>
              <a:off x="1305115" y="1438751"/>
              <a:ext cx="163830" cy="245745"/>
            </a:xfrm>
            <a:custGeom>
              <a:avLst/>
              <a:gdLst/>
              <a:ahLst/>
              <a:cxnLst>
                <a:cxn ang="0">
                  <a:pos x="0" y="233552"/>
                </a:cxn>
                <a:cxn ang="0">
                  <a:pos x="0" y="189261"/>
                </a:cxn>
                <a:cxn ang="0">
                  <a:pos x="6905" y="192666"/>
                </a:cxn>
                <a:cxn ang="0">
                  <a:pos x="14097" y="195929"/>
                </a:cxn>
                <a:cxn ang="0">
                  <a:pos x="54523" y="205740"/>
                </a:cxn>
                <a:cxn ang="0">
                  <a:pos x="62579" y="206025"/>
                </a:cxn>
                <a:cxn ang="0">
                  <a:pos x="74318" y="205454"/>
                </a:cxn>
                <a:cxn ang="0">
                  <a:pos x="109632" y="186594"/>
                </a:cxn>
                <a:cxn ang="0">
                  <a:pos x="112871" y="169449"/>
                </a:cxn>
                <a:cxn ang="0">
                  <a:pos x="112014" y="161965"/>
                </a:cxn>
                <a:cxn ang="0">
                  <a:pos x="68682" y="139422"/>
                </a:cxn>
                <a:cxn ang="0">
                  <a:pos x="54864" y="138874"/>
                </a:cxn>
                <a:cxn ang="0">
                  <a:pos x="36576" y="138874"/>
                </a:cxn>
                <a:cxn ang="0">
                  <a:pos x="36576" y="99250"/>
                </a:cxn>
                <a:cxn ang="0">
                  <a:pos x="54864" y="99250"/>
                </a:cxn>
                <a:cxn ang="0">
                  <a:pos x="67777" y="98701"/>
                </a:cxn>
                <a:cxn ang="0">
                  <a:pos x="105060" y="82200"/>
                </a:cxn>
                <a:cxn ang="0">
                  <a:pos x="108299" y="67151"/>
                </a:cxn>
                <a:cxn ang="0">
                  <a:pos x="106275" y="55149"/>
                </a:cxn>
                <a:cxn ang="0">
                  <a:pos x="100107" y="46577"/>
                </a:cxn>
                <a:cxn ang="0">
                  <a:pos x="89654" y="41433"/>
                </a:cxn>
                <a:cxn ang="0">
                  <a:pos x="74771" y="39719"/>
                </a:cxn>
                <a:cxn ang="0">
                  <a:pos x="67151" y="39719"/>
                </a:cxn>
                <a:cxn ang="0">
                  <a:pos x="30575" y="53720"/>
                </a:cxn>
                <a:cxn ang="0">
                  <a:pos x="22860" y="58007"/>
                </a:cxn>
                <a:cxn ang="0">
                  <a:pos x="0" y="22859"/>
                </a:cxn>
                <a:cxn ang="0">
                  <a:pos x="16860" y="12858"/>
                </a:cxn>
                <a:cxn ang="0">
                  <a:pos x="35444" y="5714"/>
                </a:cxn>
                <a:cxn ang="0">
                  <a:pos x="55761" y="1428"/>
                </a:cxn>
                <a:cxn ang="0">
                  <a:pos x="77819" y="0"/>
                </a:cxn>
                <a:cxn ang="0">
                  <a:pos x="95250" y="881"/>
                </a:cxn>
                <a:cxn ang="0">
                  <a:pos x="137255" y="15239"/>
                </a:cxn>
                <a:cxn ang="0">
                  <a:pos x="158686" y="56483"/>
                </a:cxn>
                <a:cxn ang="0">
                  <a:pos x="157829" y="67367"/>
                </a:cxn>
                <a:cxn ang="0">
                  <a:pos x="137462" y="101869"/>
                </a:cxn>
                <a:cxn ang="0">
                  <a:pos x="106775" y="116014"/>
                </a:cxn>
                <a:cxn ang="0">
                  <a:pos x="149542" y="134302"/>
                </a:cxn>
                <a:cxn ang="0">
                  <a:pos x="163258" y="172497"/>
                </a:cxn>
                <a:cxn ang="0">
                  <a:pos x="161804" y="188785"/>
                </a:cxn>
                <a:cxn ang="0">
                  <a:pos x="138779" y="227361"/>
                </a:cxn>
                <a:cxn ang="0">
                  <a:pos x="90344" y="244600"/>
                </a:cxn>
                <a:cxn ang="0">
                  <a:pos x="68675" y="245744"/>
                </a:cxn>
                <a:cxn ang="0">
                  <a:pos x="49760" y="244911"/>
                </a:cxn>
                <a:cxn ang="0">
                  <a:pos x="32015" y="242506"/>
                </a:cxn>
                <a:cxn ang="0">
                  <a:pos x="15431" y="238672"/>
                </a:cxn>
                <a:cxn ang="0">
                  <a:pos x="0" y="233552"/>
                </a:cxn>
              </a:cxnLst>
              <a:rect l="0" t="0" r="r" b="b"/>
              <a:pathLst>
                <a:path w="163830" h="245744">
                  <a:moveTo>
                    <a:pt x="0" y="233552"/>
                  </a:moveTo>
                  <a:lnTo>
                    <a:pt x="0" y="189261"/>
                  </a:lnTo>
                  <a:lnTo>
                    <a:pt x="6905" y="192666"/>
                  </a:lnTo>
                  <a:lnTo>
                    <a:pt x="14097" y="195929"/>
                  </a:lnTo>
                  <a:lnTo>
                    <a:pt x="54523" y="205740"/>
                  </a:lnTo>
                  <a:lnTo>
                    <a:pt x="62579" y="206025"/>
                  </a:lnTo>
                  <a:lnTo>
                    <a:pt x="74318" y="205454"/>
                  </a:lnTo>
                  <a:lnTo>
                    <a:pt x="109632" y="186594"/>
                  </a:lnTo>
                  <a:lnTo>
                    <a:pt x="112871" y="169449"/>
                  </a:lnTo>
                  <a:lnTo>
                    <a:pt x="112014" y="161965"/>
                  </a:lnTo>
                  <a:lnTo>
                    <a:pt x="68682" y="139422"/>
                  </a:lnTo>
                  <a:lnTo>
                    <a:pt x="54864" y="138874"/>
                  </a:lnTo>
                  <a:lnTo>
                    <a:pt x="36576" y="138874"/>
                  </a:lnTo>
                  <a:lnTo>
                    <a:pt x="36576" y="99250"/>
                  </a:lnTo>
                  <a:lnTo>
                    <a:pt x="54864" y="99250"/>
                  </a:lnTo>
                  <a:lnTo>
                    <a:pt x="67777" y="98701"/>
                  </a:lnTo>
                  <a:lnTo>
                    <a:pt x="105060" y="82200"/>
                  </a:lnTo>
                  <a:lnTo>
                    <a:pt x="108299" y="67151"/>
                  </a:lnTo>
                  <a:lnTo>
                    <a:pt x="106275" y="55149"/>
                  </a:lnTo>
                  <a:lnTo>
                    <a:pt x="100107" y="46577"/>
                  </a:lnTo>
                  <a:lnTo>
                    <a:pt x="89654" y="41433"/>
                  </a:lnTo>
                  <a:lnTo>
                    <a:pt x="74771" y="39719"/>
                  </a:lnTo>
                  <a:lnTo>
                    <a:pt x="67151" y="39719"/>
                  </a:lnTo>
                  <a:lnTo>
                    <a:pt x="30575" y="53720"/>
                  </a:lnTo>
                  <a:lnTo>
                    <a:pt x="22860" y="58007"/>
                  </a:lnTo>
                  <a:lnTo>
                    <a:pt x="0" y="22859"/>
                  </a:lnTo>
                  <a:lnTo>
                    <a:pt x="16860" y="12858"/>
                  </a:lnTo>
                  <a:lnTo>
                    <a:pt x="35444" y="5714"/>
                  </a:lnTo>
                  <a:lnTo>
                    <a:pt x="55761" y="1428"/>
                  </a:lnTo>
                  <a:lnTo>
                    <a:pt x="77819" y="0"/>
                  </a:lnTo>
                  <a:lnTo>
                    <a:pt x="95250" y="881"/>
                  </a:lnTo>
                  <a:lnTo>
                    <a:pt x="137255" y="15239"/>
                  </a:lnTo>
                  <a:lnTo>
                    <a:pt x="158686" y="56483"/>
                  </a:lnTo>
                  <a:lnTo>
                    <a:pt x="157829" y="67367"/>
                  </a:lnTo>
                  <a:lnTo>
                    <a:pt x="137462" y="101869"/>
                  </a:lnTo>
                  <a:lnTo>
                    <a:pt x="106775" y="116014"/>
                  </a:lnTo>
                  <a:lnTo>
                    <a:pt x="149542" y="134302"/>
                  </a:lnTo>
                  <a:lnTo>
                    <a:pt x="163258" y="172497"/>
                  </a:lnTo>
                  <a:lnTo>
                    <a:pt x="161804" y="188785"/>
                  </a:lnTo>
                  <a:lnTo>
                    <a:pt x="138779" y="227361"/>
                  </a:lnTo>
                  <a:lnTo>
                    <a:pt x="90344" y="244600"/>
                  </a:lnTo>
                  <a:lnTo>
                    <a:pt x="68675" y="245744"/>
                  </a:lnTo>
                  <a:lnTo>
                    <a:pt x="49760" y="244911"/>
                  </a:lnTo>
                  <a:lnTo>
                    <a:pt x="32015" y="242506"/>
                  </a:lnTo>
                  <a:lnTo>
                    <a:pt x="15431" y="238672"/>
                  </a:lnTo>
                  <a:lnTo>
                    <a:pt x="0" y="233552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31" name="object 3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824484" y="1434083"/>
              <a:ext cx="257556" cy="25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2" name="object 3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104900" y="1437132"/>
              <a:ext cx="181355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3" name="object 33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03020" y="1434083"/>
              <a:ext cx="169163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34" name="object 34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519418" y="1552470"/>
              <a:ext cx="86982" cy="137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35" name="object 35"/>
            <p:cNvSpPr>
              <a:spLocks/>
            </p:cNvSpPr>
            <p:nvPr/>
          </p:nvSpPr>
          <p:spPr bwMode="auto">
            <a:xfrm>
              <a:off x="1607820" y="1681733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" name="object 36"/>
          <p:cNvGrpSpPr>
            <a:grpSpLocks/>
          </p:cNvGrpSpPr>
          <p:nvPr/>
        </p:nvGrpSpPr>
        <p:grpSpPr bwMode="auto">
          <a:xfrm>
            <a:off x="1541318" y="1369920"/>
            <a:ext cx="334818" cy="142875"/>
            <a:chOff x="1694869" y="1552470"/>
            <a:chExt cx="369570" cy="161925"/>
          </a:xfrm>
        </p:grpSpPr>
        <p:pic>
          <p:nvPicPr>
            <p:cNvPr id="5321" name="object 37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94869" y="1552470"/>
              <a:ext cx="369208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2" name="object 38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02308" y="1559051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3" name="object 3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758696" y="1559052"/>
              <a:ext cx="67055" cy="12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4" name="object 40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833371" y="1557528"/>
              <a:ext cx="224028" cy="15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3" name="object 41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38909" y="1574427"/>
            <a:ext cx="1271444" cy="10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4" name="object 42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750455" y="2123515"/>
            <a:ext cx="3385705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object 43"/>
          <p:cNvGrpSpPr>
            <a:grpSpLocks/>
          </p:cNvGrpSpPr>
          <p:nvPr/>
        </p:nvGrpSpPr>
        <p:grpSpPr bwMode="auto">
          <a:xfrm>
            <a:off x="4724978" y="1028140"/>
            <a:ext cx="1147330" cy="123265"/>
            <a:chOff x="5197030" y="1165574"/>
            <a:chExt cx="1261745" cy="139065"/>
          </a:xfrm>
        </p:grpSpPr>
        <p:pic>
          <p:nvPicPr>
            <p:cNvPr id="5319" name="object 44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197030" y="1165574"/>
              <a:ext cx="1218914" cy="138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0" name="object 45"/>
            <p:cNvSpPr>
              <a:spLocks/>
            </p:cNvSpPr>
            <p:nvPr/>
          </p:nvSpPr>
          <p:spPr bwMode="auto">
            <a:xfrm>
              <a:off x="6437376" y="1167383"/>
              <a:ext cx="21590" cy="105410"/>
            </a:xfrm>
            <a:custGeom>
              <a:avLst/>
              <a:gdLst/>
              <a:ahLst/>
              <a:cxnLst>
                <a:cxn ang="0">
                  <a:pos x="21335" y="105156"/>
                </a:cxn>
                <a:cxn ang="0">
                  <a:pos x="0" y="105156"/>
                </a:cxn>
                <a:cxn ang="0">
                  <a:pos x="0" y="0"/>
                </a:cxn>
                <a:cxn ang="0">
                  <a:pos x="21335" y="0"/>
                </a:cxn>
                <a:cxn ang="0">
                  <a:pos x="21335" y="105156"/>
                </a:cxn>
              </a:cxnLst>
              <a:rect l="0" t="0" r="r" b="b"/>
              <a:pathLst>
                <a:path w="21589" h="105409">
                  <a:moveTo>
                    <a:pt x="21335" y="105156"/>
                  </a:moveTo>
                  <a:lnTo>
                    <a:pt x="0" y="105156"/>
                  </a:lnTo>
                  <a:lnTo>
                    <a:pt x="0" y="0"/>
                  </a:lnTo>
                  <a:lnTo>
                    <a:pt x="21335" y="0"/>
                  </a:lnTo>
                  <a:lnTo>
                    <a:pt x="21335" y="105156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object 46"/>
          <p:cNvGrpSpPr>
            <a:grpSpLocks/>
          </p:cNvGrpSpPr>
          <p:nvPr/>
        </p:nvGrpSpPr>
        <p:grpSpPr bwMode="auto">
          <a:xfrm>
            <a:off x="5924262" y="1029541"/>
            <a:ext cx="311727" cy="93849"/>
            <a:chOff x="6516719" y="1167098"/>
            <a:chExt cx="343535" cy="105410"/>
          </a:xfrm>
        </p:grpSpPr>
        <p:pic>
          <p:nvPicPr>
            <p:cNvPr id="5316" name="object 4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516719" y="1173194"/>
              <a:ext cx="146494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17" name="object 48"/>
            <p:cNvSpPr>
              <a:spLocks/>
            </p:cNvSpPr>
            <p:nvPr/>
          </p:nvSpPr>
          <p:spPr bwMode="auto">
            <a:xfrm>
              <a:off x="6683025" y="1167098"/>
              <a:ext cx="22860" cy="104139"/>
            </a:xfrm>
            <a:custGeom>
              <a:avLst/>
              <a:gdLst/>
              <a:ahLst/>
              <a:cxnLst>
                <a:cxn ang="0">
                  <a:pos x="18288" y="19812"/>
                </a:cxn>
                <a:cxn ang="0">
                  <a:pos x="4572" y="19812"/>
                </a:cxn>
                <a:cxn ang="0">
                  <a:pos x="0" y="16764"/>
                </a:cxn>
                <a:cxn ang="0">
                  <a:pos x="0" y="3048"/>
                </a:cxn>
                <a:cxn ang="0">
                  <a:pos x="4572" y="0"/>
                </a:cxn>
                <a:cxn ang="0">
                  <a:pos x="18288" y="0"/>
                </a:cxn>
                <a:cxn ang="0">
                  <a:pos x="22860" y="3048"/>
                </a:cxn>
                <a:cxn ang="0">
                  <a:pos x="22860" y="13716"/>
                </a:cxn>
                <a:cxn ang="0">
                  <a:pos x="19812" y="16764"/>
                </a:cxn>
                <a:cxn ang="0">
                  <a:pos x="18288" y="19812"/>
                </a:cxn>
                <a:cxn ang="0">
                  <a:pos x="21336" y="103822"/>
                </a:cxn>
                <a:cxn ang="0">
                  <a:pos x="1524" y="103822"/>
                </a:cxn>
                <a:cxn ang="0">
                  <a:pos x="1524" y="29051"/>
                </a:cxn>
                <a:cxn ang="0">
                  <a:pos x="21336" y="29051"/>
                </a:cxn>
                <a:cxn ang="0">
                  <a:pos x="21336" y="103822"/>
                </a:cxn>
              </a:cxnLst>
              <a:rect l="0" t="0" r="r" b="b"/>
              <a:pathLst>
                <a:path w="22859" h="104140">
                  <a:moveTo>
                    <a:pt x="18288" y="19812"/>
                  </a:moveTo>
                  <a:lnTo>
                    <a:pt x="4572" y="19812"/>
                  </a:lnTo>
                  <a:lnTo>
                    <a:pt x="0" y="16764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18288" y="0"/>
                  </a:lnTo>
                  <a:lnTo>
                    <a:pt x="22860" y="3048"/>
                  </a:lnTo>
                  <a:lnTo>
                    <a:pt x="22860" y="13716"/>
                  </a:lnTo>
                  <a:lnTo>
                    <a:pt x="19812" y="16764"/>
                  </a:lnTo>
                  <a:lnTo>
                    <a:pt x="18288" y="19812"/>
                  </a:lnTo>
                  <a:close/>
                </a:path>
                <a:path w="22859" h="104140">
                  <a:moveTo>
                    <a:pt x="21336" y="103822"/>
                  </a:moveTo>
                  <a:lnTo>
                    <a:pt x="1524" y="103822"/>
                  </a:lnTo>
                  <a:lnTo>
                    <a:pt x="1524" y="29051"/>
                  </a:lnTo>
                  <a:lnTo>
                    <a:pt x="21336" y="29051"/>
                  </a:lnTo>
                  <a:lnTo>
                    <a:pt x="21336" y="103822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318" name="object 49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6725793" y="1180814"/>
              <a:ext cx="134207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37" name="object 50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6277841" y="1033743"/>
            <a:ext cx="304512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51"/>
          <p:cNvGrpSpPr>
            <a:grpSpLocks/>
          </p:cNvGrpSpPr>
          <p:nvPr/>
        </p:nvGrpSpPr>
        <p:grpSpPr bwMode="auto">
          <a:xfrm>
            <a:off x="4717762" y="1263463"/>
            <a:ext cx="720147" cy="231122"/>
            <a:chOff x="5190163" y="1431883"/>
            <a:chExt cx="791845" cy="261620"/>
          </a:xfrm>
        </p:grpSpPr>
        <p:pic>
          <p:nvPicPr>
            <p:cNvPr id="5310" name="object 52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5190163" y="1431883"/>
              <a:ext cx="656005" cy="261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1" name="object 53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5196839" y="1434084"/>
              <a:ext cx="256032" cy="251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2" name="object 54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5481828" y="1434084"/>
              <a:ext cx="170687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3" name="object 55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5676900" y="1434084"/>
              <a:ext cx="166116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14" name="object 56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5890441" y="1552470"/>
              <a:ext cx="88506" cy="137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15" name="object 57"/>
            <p:cNvSpPr>
              <a:spLocks/>
            </p:cNvSpPr>
            <p:nvPr/>
          </p:nvSpPr>
          <p:spPr bwMode="auto">
            <a:xfrm>
              <a:off x="5980176" y="1681734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2" name="object 58"/>
          <p:cNvGrpSpPr>
            <a:grpSpLocks/>
          </p:cNvGrpSpPr>
          <p:nvPr/>
        </p:nvGrpSpPr>
        <p:grpSpPr bwMode="auto">
          <a:xfrm>
            <a:off x="5515841" y="1369920"/>
            <a:ext cx="334818" cy="142875"/>
            <a:chOff x="6067415" y="1552470"/>
            <a:chExt cx="368300" cy="161925"/>
          </a:xfrm>
        </p:grpSpPr>
        <p:pic>
          <p:nvPicPr>
            <p:cNvPr id="5306" name="object 59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6067415" y="1552470"/>
              <a:ext cx="367684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7" name="object 60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6074664" y="1559051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8" name="object 61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6129528" y="1559052"/>
              <a:ext cx="67055" cy="123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9" name="object 62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6205728" y="1557528"/>
              <a:ext cx="224027" cy="15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63"/>
          <p:cNvGrpSpPr>
            <a:grpSpLocks/>
          </p:cNvGrpSpPr>
          <p:nvPr/>
        </p:nvGrpSpPr>
        <p:grpSpPr bwMode="auto">
          <a:xfrm>
            <a:off x="4713432" y="1574427"/>
            <a:ext cx="1272886" cy="102254"/>
            <a:chOff x="5184838" y="1784604"/>
            <a:chExt cx="1399540" cy="115570"/>
          </a:xfrm>
        </p:grpSpPr>
        <p:pic>
          <p:nvPicPr>
            <p:cNvPr id="5304" name="object 64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5184838" y="1784604"/>
              <a:ext cx="1371599" cy="115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05" name="object 65"/>
            <p:cNvSpPr>
              <a:spLocks/>
            </p:cNvSpPr>
            <p:nvPr/>
          </p:nvSpPr>
          <p:spPr bwMode="auto">
            <a:xfrm>
              <a:off x="6570154" y="1858422"/>
              <a:ext cx="13970" cy="15875"/>
            </a:xfrm>
            <a:custGeom>
              <a:avLst/>
              <a:gdLst/>
              <a:ahLst/>
              <a:cxnLst>
                <a:cxn ang="0">
                  <a:pos x="10668" y="15335"/>
                </a:cxn>
                <a:cxn ang="0">
                  <a:pos x="3048" y="15335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3048"/>
                </a:cxn>
                <a:cxn ang="0">
                  <a:pos x="1524" y="1524"/>
                </a:cxn>
                <a:cxn ang="0">
                  <a:pos x="3048" y="1524"/>
                </a:cxn>
                <a:cxn ang="0">
                  <a:pos x="4572" y="0"/>
                </a:cxn>
                <a:cxn ang="0">
                  <a:pos x="9144" y="0"/>
                </a:cxn>
                <a:cxn ang="0">
                  <a:pos x="12192" y="3048"/>
                </a:cxn>
                <a:cxn ang="0">
                  <a:pos x="13716" y="6096"/>
                </a:cxn>
                <a:cxn ang="0">
                  <a:pos x="13716" y="10668"/>
                </a:cxn>
                <a:cxn ang="0">
                  <a:pos x="10668" y="13716"/>
                </a:cxn>
                <a:cxn ang="0">
                  <a:pos x="10668" y="15335"/>
                </a:cxn>
              </a:cxnLst>
              <a:rect l="0" t="0" r="r" b="b"/>
              <a:pathLst>
                <a:path w="13970" h="15875">
                  <a:moveTo>
                    <a:pt x="10668" y="15335"/>
                  </a:moveTo>
                  <a:lnTo>
                    <a:pt x="3048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2192" y="3048"/>
                  </a:lnTo>
                  <a:lnTo>
                    <a:pt x="13716" y="6096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10668" y="1533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41" name="object 66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4724977" y="2123515"/>
            <a:ext cx="3528580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object 67"/>
          <p:cNvGrpSpPr>
            <a:grpSpLocks/>
          </p:cNvGrpSpPr>
          <p:nvPr/>
        </p:nvGrpSpPr>
        <p:grpSpPr bwMode="auto">
          <a:xfrm>
            <a:off x="746125" y="2645989"/>
            <a:ext cx="704273" cy="93849"/>
            <a:chOff x="821436" y="2998470"/>
            <a:chExt cx="773430" cy="106045"/>
          </a:xfrm>
        </p:grpSpPr>
        <p:pic>
          <p:nvPicPr>
            <p:cNvPr id="5300" name="object 68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821436" y="3003042"/>
              <a:ext cx="158686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1" name="object 69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001458" y="3025902"/>
              <a:ext cx="112966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2" name="object 70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135761" y="3027425"/>
              <a:ext cx="68675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03" name="object 71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225296" y="2998470"/>
              <a:ext cx="369570" cy="105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3" name="object 72"/>
          <p:cNvPicPr>
            <a:picLocks noChangeAspect="1" noChangeArrowheads="1"/>
          </p:cNvPicPr>
          <p:nvPr/>
        </p:nvPicPr>
        <p:blipFill>
          <a:blip r:embed="rId44"/>
          <a:srcRect/>
          <a:stretch>
            <a:fillRect/>
          </a:stretch>
        </p:blipFill>
        <p:spPr bwMode="auto">
          <a:xfrm>
            <a:off x="1499467" y="2651593"/>
            <a:ext cx="415636" cy="1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object 73"/>
          <p:cNvGrpSpPr>
            <a:grpSpLocks/>
          </p:cNvGrpSpPr>
          <p:nvPr/>
        </p:nvGrpSpPr>
        <p:grpSpPr bwMode="auto">
          <a:xfrm>
            <a:off x="1955512" y="2644589"/>
            <a:ext cx="282864" cy="93850"/>
            <a:chOff x="2151792" y="2996946"/>
            <a:chExt cx="309880" cy="107314"/>
          </a:xfrm>
        </p:grpSpPr>
        <p:pic>
          <p:nvPicPr>
            <p:cNvPr id="5298" name="object 74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2151792" y="2998470"/>
              <a:ext cx="149542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9" name="object 75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2321147" y="2996946"/>
              <a:ext cx="140398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5" name="object 76"/>
          <p:cNvPicPr>
            <a:picLocks noChangeAspect="1" noChangeArrowheads="1"/>
          </p:cNvPicPr>
          <p:nvPr/>
        </p:nvPicPr>
        <p:blipFill>
          <a:blip r:embed="rId47"/>
          <a:srcRect/>
          <a:stretch>
            <a:fillRect/>
          </a:stretch>
        </p:blipFill>
        <p:spPr bwMode="auto">
          <a:xfrm>
            <a:off x="2278785" y="2650191"/>
            <a:ext cx="294409" cy="10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object 77"/>
          <p:cNvGrpSpPr>
            <a:grpSpLocks/>
          </p:cNvGrpSpPr>
          <p:nvPr/>
        </p:nvGrpSpPr>
        <p:grpSpPr bwMode="auto">
          <a:xfrm>
            <a:off x="743239" y="2886916"/>
            <a:ext cx="606136" cy="231121"/>
            <a:chOff x="817616" y="3272399"/>
            <a:chExt cx="667385" cy="261620"/>
          </a:xfrm>
        </p:grpSpPr>
        <p:pic>
          <p:nvPicPr>
            <p:cNvPr id="5285" name="object 78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824483" y="3279267"/>
              <a:ext cx="167830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6" name="object 79"/>
            <p:cNvSpPr>
              <a:spLocks/>
            </p:cNvSpPr>
            <p:nvPr/>
          </p:nvSpPr>
          <p:spPr bwMode="auto">
            <a:xfrm>
              <a:off x="1022889" y="3471576"/>
              <a:ext cx="58419" cy="55244"/>
            </a:xfrm>
            <a:custGeom>
              <a:avLst/>
              <a:gdLst/>
              <a:ahLst/>
              <a:cxnLst>
                <a:cxn ang="0">
                  <a:pos x="38100" y="54959"/>
                </a:cxn>
                <a:cxn ang="0">
                  <a:pos x="19812" y="54959"/>
                </a:cxn>
                <a:cxn ang="0">
                  <a:pos x="13716" y="53435"/>
                </a:cxn>
                <a:cxn ang="0">
                  <a:pos x="3048" y="42767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3048" y="10668"/>
                </a:cxn>
                <a:cxn ang="0">
                  <a:pos x="7620" y="6096"/>
                </a:cxn>
                <a:cxn ang="0">
                  <a:pos x="13716" y="1524"/>
                </a:cxn>
                <a:cxn ang="0">
                  <a:pos x="19812" y="0"/>
                </a:cxn>
                <a:cxn ang="0">
                  <a:pos x="38100" y="0"/>
                </a:cxn>
                <a:cxn ang="0">
                  <a:pos x="45719" y="1524"/>
                </a:cxn>
                <a:cxn ang="0">
                  <a:pos x="50292" y="6096"/>
                </a:cxn>
                <a:cxn ang="0">
                  <a:pos x="54864" y="12192"/>
                </a:cxn>
                <a:cxn ang="0">
                  <a:pos x="57912" y="18288"/>
                </a:cxn>
                <a:cxn ang="0">
                  <a:pos x="57912" y="36576"/>
                </a:cxn>
                <a:cxn ang="0">
                  <a:pos x="54864" y="42767"/>
                </a:cxn>
                <a:cxn ang="0">
                  <a:pos x="50292" y="47339"/>
                </a:cxn>
                <a:cxn ang="0">
                  <a:pos x="45719" y="53435"/>
                </a:cxn>
                <a:cxn ang="0">
                  <a:pos x="38100" y="54959"/>
                </a:cxn>
              </a:cxnLst>
              <a:rect l="0" t="0" r="r" b="b"/>
              <a:pathLst>
                <a:path w="58419" h="55245">
                  <a:moveTo>
                    <a:pt x="38100" y="54959"/>
                  </a:moveTo>
                  <a:lnTo>
                    <a:pt x="19812" y="54959"/>
                  </a:lnTo>
                  <a:lnTo>
                    <a:pt x="13716" y="53435"/>
                  </a:lnTo>
                  <a:lnTo>
                    <a:pt x="3048" y="42767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719" y="1524"/>
                  </a:lnTo>
                  <a:lnTo>
                    <a:pt x="50292" y="6096"/>
                  </a:lnTo>
                  <a:lnTo>
                    <a:pt x="54864" y="12192"/>
                  </a:lnTo>
                  <a:lnTo>
                    <a:pt x="57912" y="18288"/>
                  </a:lnTo>
                  <a:lnTo>
                    <a:pt x="57912" y="36576"/>
                  </a:lnTo>
                  <a:lnTo>
                    <a:pt x="54864" y="42767"/>
                  </a:lnTo>
                  <a:lnTo>
                    <a:pt x="50292" y="47339"/>
                  </a:lnTo>
                  <a:lnTo>
                    <a:pt x="45719" y="53435"/>
                  </a:lnTo>
                  <a:lnTo>
                    <a:pt x="38100" y="54959"/>
                  </a:lnTo>
                  <a:close/>
                </a:path>
              </a:pathLst>
            </a:custGeom>
            <a:solidFill>
              <a:srgbClr val="CF232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87" name="object 80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1111377" y="3279266"/>
              <a:ext cx="366141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8" name="object 81"/>
            <p:cNvSpPr>
              <a:spLocks/>
            </p:cNvSpPr>
            <p:nvPr/>
          </p:nvSpPr>
          <p:spPr bwMode="auto">
            <a:xfrm>
              <a:off x="824483" y="3279267"/>
              <a:ext cx="168275" cy="245745"/>
            </a:xfrm>
            <a:custGeom>
              <a:avLst/>
              <a:gdLst/>
              <a:ahLst/>
              <a:cxnLst>
                <a:cxn ang="0">
                  <a:pos x="0" y="123634"/>
                </a:cxn>
                <a:cxn ang="0">
                  <a:pos x="5536" y="68496"/>
                </a:cxn>
                <a:cxn ang="0">
                  <a:pos x="21431" y="30575"/>
                </a:cxn>
                <a:cxn ang="0">
                  <a:pos x="63865" y="1763"/>
                </a:cxn>
                <a:cxn ang="0">
                  <a:pos x="83915" y="0"/>
                </a:cxn>
                <a:cxn ang="0">
                  <a:pos x="103377" y="1977"/>
                </a:cxn>
                <a:cxn ang="0">
                  <a:pos x="146494" y="30575"/>
                </a:cxn>
                <a:cxn ang="0">
                  <a:pos x="162877" y="69639"/>
                </a:cxn>
                <a:cxn ang="0">
                  <a:pos x="167830" y="123634"/>
                </a:cxn>
                <a:cxn ang="0">
                  <a:pos x="166663" y="152788"/>
                </a:cxn>
                <a:cxn ang="0">
                  <a:pos x="156900" y="199594"/>
                </a:cxn>
                <a:cxn ang="0">
                  <a:pos x="121717" y="238684"/>
                </a:cxn>
                <a:cxn ang="0">
                  <a:pos x="83915" y="245745"/>
                </a:cxn>
                <a:cxn ang="0">
                  <a:pos x="64508" y="243981"/>
                </a:cxn>
                <a:cxn ang="0">
                  <a:pos x="21431" y="215169"/>
                </a:cxn>
                <a:cxn ang="0">
                  <a:pos x="5536" y="176295"/>
                </a:cxn>
                <a:cxn ang="0">
                  <a:pos x="0" y="123634"/>
                </a:cxn>
              </a:cxnLst>
              <a:rect l="0" t="0" r="r" b="b"/>
              <a:pathLst>
                <a:path w="168275" h="245745">
                  <a:moveTo>
                    <a:pt x="0" y="123634"/>
                  </a:moveTo>
                  <a:lnTo>
                    <a:pt x="5536" y="68496"/>
                  </a:lnTo>
                  <a:lnTo>
                    <a:pt x="21431" y="30575"/>
                  </a:lnTo>
                  <a:lnTo>
                    <a:pt x="63865" y="1763"/>
                  </a:lnTo>
                  <a:lnTo>
                    <a:pt x="83915" y="0"/>
                  </a:lnTo>
                  <a:lnTo>
                    <a:pt x="103377" y="1977"/>
                  </a:lnTo>
                  <a:lnTo>
                    <a:pt x="146494" y="30575"/>
                  </a:lnTo>
                  <a:lnTo>
                    <a:pt x="162877" y="69639"/>
                  </a:lnTo>
                  <a:lnTo>
                    <a:pt x="167830" y="123634"/>
                  </a:lnTo>
                  <a:lnTo>
                    <a:pt x="166663" y="152788"/>
                  </a:lnTo>
                  <a:lnTo>
                    <a:pt x="156900" y="199594"/>
                  </a:lnTo>
                  <a:lnTo>
                    <a:pt x="121717" y="238684"/>
                  </a:lnTo>
                  <a:lnTo>
                    <a:pt x="83915" y="245745"/>
                  </a:lnTo>
                  <a:lnTo>
                    <a:pt x="64508" y="243981"/>
                  </a:lnTo>
                  <a:lnTo>
                    <a:pt x="21431" y="215169"/>
                  </a:lnTo>
                  <a:lnTo>
                    <a:pt x="5536" y="176295"/>
                  </a:lnTo>
                  <a:lnTo>
                    <a:pt x="0" y="123634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89" name="object 82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868003" y="3312118"/>
              <a:ext cx="80886" cy="18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0" name="object 83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1016022" y="3464709"/>
              <a:ext cx="71647" cy="6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1" name="object 84"/>
            <p:cNvSpPr>
              <a:spLocks/>
            </p:cNvSpPr>
            <p:nvPr/>
          </p:nvSpPr>
          <p:spPr bwMode="auto">
            <a:xfrm>
              <a:off x="1111377" y="3279267"/>
              <a:ext cx="171450" cy="245745"/>
            </a:xfrm>
            <a:custGeom>
              <a:avLst/>
              <a:gdLst/>
              <a:ahLst/>
              <a:cxnLst>
                <a:cxn ang="0">
                  <a:pos x="0" y="141922"/>
                </a:cxn>
                <a:cxn ang="0">
                  <a:pos x="7810" y="79390"/>
                </a:cxn>
                <a:cxn ang="0">
                  <a:pos x="30479" y="35147"/>
                </a:cxn>
                <a:cxn ang="0">
                  <a:pos x="68056" y="8965"/>
                </a:cxn>
                <a:cxn ang="0">
                  <a:pos x="120491" y="0"/>
                </a:cxn>
                <a:cxn ang="0">
                  <a:pos x="130206" y="261"/>
                </a:cxn>
                <a:cxn ang="0">
                  <a:pos x="138779" y="952"/>
                </a:cxn>
                <a:cxn ang="0">
                  <a:pos x="146208" y="1928"/>
                </a:cxn>
                <a:cxn ang="0">
                  <a:pos x="152495" y="3048"/>
                </a:cxn>
                <a:cxn ang="0">
                  <a:pos x="152495" y="44291"/>
                </a:cxn>
                <a:cxn ang="0">
                  <a:pos x="145613" y="43172"/>
                </a:cxn>
                <a:cxn ang="0">
                  <a:pos x="138588" y="42195"/>
                </a:cxn>
                <a:cxn ang="0">
                  <a:pos x="131278" y="41505"/>
                </a:cxn>
                <a:cxn ang="0">
                  <a:pos x="123539" y="41243"/>
                </a:cxn>
                <a:cxn ang="0">
                  <a:pos x="111299" y="41790"/>
                </a:cxn>
                <a:cxn ang="0">
                  <a:pos x="73358" y="52863"/>
                </a:cxn>
                <a:cxn ang="0">
                  <a:pos x="49530" y="90249"/>
                </a:cxn>
                <a:cxn ang="0">
                  <a:pos x="47244" y="114490"/>
                </a:cxn>
                <a:cxn ang="0">
                  <a:pos x="48768" y="114490"/>
                </a:cxn>
                <a:cxn ang="0">
                  <a:pos x="58165" y="102235"/>
                </a:cxn>
                <a:cxn ang="0">
                  <a:pos x="70151" y="93106"/>
                </a:cxn>
                <a:cxn ang="0">
                  <a:pos x="84424" y="87406"/>
                </a:cxn>
                <a:cxn ang="0">
                  <a:pos x="100679" y="85439"/>
                </a:cxn>
                <a:cxn ang="0">
                  <a:pos x="116062" y="86859"/>
                </a:cxn>
                <a:cxn ang="0">
                  <a:pos x="152495" y="106870"/>
                </a:cxn>
                <a:cxn ang="0">
                  <a:pos x="169734" y="146129"/>
                </a:cxn>
                <a:cxn ang="0">
                  <a:pos x="170878" y="163353"/>
                </a:cxn>
                <a:cxn ang="0">
                  <a:pos x="169448" y="181665"/>
                </a:cxn>
                <a:cxn ang="0">
                  <a:pos x="147923" y="224313"/>
                </a:cxn>
                <a:cxn ang="0">
                  <a:pos x="106775" y="244552"/>
                </a:cxn>
                <a:cxn ang="0">
                  <a:pos x="88487" y="245745"/>
                </a:cxn>
                <a:cxn ang="0">
                  <a:pos x="75263" y="245125"/>
                </a:cxn>
                <a:cxn ang="0">
                  <a:pos x="32313" y="226949"/>
                </a:cxn>
                <a:cxn ang="0">
                  <a:pos x="6429" y="186164"/>
                </a:cxn>
                <a:cxn ang="0">
                  <a:pos x="809" y="157646"/>
                </a:cxn>
                <a:cxn ang="0">
                  <a:pos x="0" y="141922"/>
                </a:cxn>
              </a:cxnLst>
              <a:rect l="0" t="0" r="r" b="b"/>
              <a:pathLst>
                <a:path w="171450" h="245745">
                  <a:moveTo>
                    <a:pt x="0" y="141922"/>
                  </a:moveTo>
                  <a:lnTo>
                    <a:pt x="7810" y="79390"/>
                  </a:lnTo>
                  <a:lnTo>
                    <a:pt x="30479" y="35147"/>
                  </a:lnTo>
                  <a:lnTo>
                    <a:pt x="68056" y="8965"/>
                  </a:lnTo>
                  <a:lnTo>
                    <a:pt x="120491" y="0"/>
                  </a:lnTo>
                  <a:lnTo>
                    <a:pt x="130206" y="261"/>
                  </a:lnTo>
                  <a:lnTo>
                    <a:pt x="138779" y="952"/>
                  </a:lnTo>
                  <a:lnTo>
                    <a:pt x="146208" y="1928"/>
                  </a:lnTo>
                  <a:lnTo>
                    <a:pt x="152495" y="3048"/>
                  </a:lnTo>
                  <a:lnTo>
                    <a:pt x="152495" y="44291"/>
                  </a:lnTo>
                  <a:lnTo>
                    <a:pt x="145613" y="43172"/>
                  </a:lnTo>
                  <a:lnTo>
                    <a:pt x="138588" y="42195"/>
                  </a:lnTo>
                  <a:lnTo>
                    <a:pt x="131278" y="41505"/>
                  </a:lnTo>
                  <a:lnTo>
                    <a:pt x="123539" y="41243"/>
                  </a:lnTo>
                  <a:lnTo>
                    <a:pt x="111299" y="41790"/>
                  </a:lnTo>
                  <a:lnTo>
                    <a:pt x="73358" y="52863"/>
                  </a:lnTo>
                  <a:lnTo>
                    <a:pt x="49530" y="90249"/>
                  </a:lnTo>
                  <a:lnTo>
                    <a:pt x="47244" y="114490"/>
                  </a:lnTo>
                  <a:lnTo>
                    <a:pt x="48768" y="114490"/>
                  </a:lnTo>
                  <a:lnTo>
                    <a:pt x="58165" y="102235"/>
                  </a:lnTo>
                  <a:lnTo>
                    <a:pt x="70151" y="93106"/>
                  </a:lnTo>
                  <a:lnTo>
                    <a:pt x="84424" y="87406"/>
                  </a:lnTo>
                  <a:lnTo>
                    <a:pt x="100679" y="85439"/>
                  </a:lnTo>
                  <a:lnTo>
                    <a:pt x="116062" y="86859"/>
                  </a:lnTo>
                  <a:lnTo>
                    <a:pt x="152495" y="106870"/>
                  </a:lnTo>
                  <a:lnTo>
                    <a:pt x="169734" y="146129"/>
                  </a:lnTo>
                  <a:lnTo>
                    <a:pt x="170878" y="163353"/>
                  </a:lnTo>
                  <a:lnTo>
                    <a:pt x="169448" y="181665"/>
                  </a:lnTo>
                  <a:lnTo>
                    <a:pt x="147923" y="224313"/>
                  </a:lnTo>
                  <a:lnTo>
                    <a:pt x="106775" y="244552"/>
                  </a:lnTo>
                  <a:lnTo>
                    <a:pt x="88487" y="245745"/>
                  </a:lnTo>
                  <a:lnTo>
                    <a:pt x="75263" y="245125"/>
                  </a:lnTo>
                  <a:lnTo>
                    <a:pt x="32313" y="226949"/>
                  </a:lnTo>
                  <a:lnTo>
                    <a:pt x="6429" y="186164"/>
                  </a:lnTo>
                  <a:lnTo>
                    <a:pt x="809" y="157646"/>
                  </a:lnTo>
                  <a:lnTo>
                    <a:pt x="0" y="141922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92" name="object 85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1154801" y="3399081"/>
              <a:ext cx="83934" cy="93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3" name="object 86"/>
            <p:cNvSpPr>
              <a:spLocks/>
            </p:cNvSpPr>
            <p:nvPr/>
          </p:nvSpPr>
          <p:spPr bwMode="auto">
            <a:xfrm>
              <a:off x="1297495" y="3282315"/>
              <a:ext cx="180340" cy="240029"/>
            </a:xfrm>
            <a:custGeom>
              <a:avLst/>
              <a:gdLst/>
              <a:ahLst/>
              <a:cxnLst>
                <a:cxn ang="0">
                  <a:pos x="0" y="190785"/>
                </a:cxn>
                <a:cxn ang="0">
                  <a:pos x="0" y="155638"/>
                </a:cxn>
                <a:cxn ang="0">
                  <a:pos x="105251" y="0"/>
                </a:cxn>
                <a:cxn ang="0">
                  <a:pos x="152590" y="0"/>
                </a:cxn>
                <a:cxn ang="0">
                  <a:pos x="152590" y="151066"/>
                </a:cxn>
                <a:cxn ang="0">
                  <a:pos x="180022" y="151066"/>
                </a:cxn>
                <a:cxn ang="0">
                  <a:pos x="180022" y="190785"/>
                </a:cxn>
                <a:cxn ang="0">
                  <a:pos x="152590" y="190785"/>
                </a:cxn>
                <a:cxn ang="0">
                  <a:pos x="152590" y="239649"/>
                </a:cxn>
                <a:cxn ang="0">
                  <a:pos x="102203" y="239649"/>
                </a:cxn>
                <a:cxn ang="0">
                  <a:pos x="102203" y="190785"/>
                </a:cxn>
                <a:cxn ang="0">
                  <a:pos x="0" y="190785"/>
                </a:cxn>
                <a:cxn ang="0">
                  <a:pos x="44195" y="151066"/>
                </a:cxn>
                <a:cxn ang="0">
                  <a:pos x="102203" y="151066"/>
                </a:cxn>
                <a:cxn ang="0">
                  <a:pos x="102203" y="109918"/>
                </a:cxn>
                <a:cxn ang="0">
                  <a:pos x="102227" y="104535"/>
                </a:cxn>
                <a:cxn ang="0">
                  <a:pos x="102393" y="97714"/>
                </a:cxn>
                <a:cxn ang="0">
                  <a:pos x="102846" y="89732"/>
                </a:cxn>
                <a:cxn ang="0">
                  <a:pos x="103727" y="80867"/>
                </a:cxn>
                <a:cxn ang="0">
                  <a:pos x="103727" y="68675"/>
                </a:cxn>
                <a:cxn ang="0">
                  <a:pos x="103727" y="61055"/>
                </a:cxn>
                <a:cxn ang="0">
                  <a:pos x="103727" y="58007"/>
                </a:cxn>
                <a:cxn ang="0">
                  <a:pos x="100274" y="64865"/>
                </a:cxn>
                <a:cxn ang="0">
                  <a:pos x="96678" y="71723"/>
                </a:cxn>
                <a:cxn ang="0">
                  <a:pos x="92797" y="78581"/>
                </a:cxn>
                <a:cxn ang="0">
                  <a:pos x="88487" y="85439"/>
                </a:cxn>
                <a:cxn ang="0">
                  <a:pos x="44195" y="151066"/>
                </a:cxn>
              </a:cxnLst>
              <a:rect l="0" t="0" r="r" b="b"/>
              <a:pathLst>
                <a:path w="180340" h="240029">
                  <a:moveTo>
                    <a:pt x="0" y="190785"/>
                  </a:moveTo>
                  <a:lnTo>
                    <a:pt x="0" y="155638"/>
                  </a:lnTo>
                  <a:lnTo>
                    <a:pt x="105251" y="0"/>
                  </a:lnTo>
                  <a:lnTo>
                    <a:pt x="152590" y="0"/>
                  </a:lnTo>
                  <a:lnTo>
                    <a:pt x="152590" y="151066"/>
                  </a:lnTo>
                  <a:lnTo>
                    <a:pt x="180022" y="151066"/>
                  </a:lnTo>
                  <a:lnTo>
                    <a:pt x="180022" y="190785"/>
                  </a:lnTo>
                  <a:lnTo>
                    <a:pt x="152590" y="190785"/>
                  </a:lnTo>
                  <a:lnTo>
                    <a:pt x="152590" y="239649"/>
                  </a:lnTo>
                  <a:lnTo>
                    <a:pt x="102203" y="239649"/>
                  </a:lnTo>
                  <a:lnTo>
                    <a:pt x="102203" y="190785"/>
                  </a:lnTo>
                  <a:lnTo>
                    <a:pt x="0" y="190785"/>
                  </a:lnTo>
                  <a:close/>
                </a:path>
                <a:path w="180340" h="240029">
                  <a:moveTo>
                    <a:pt x="44195" y="151066"/>
                  </a:moveTo>
                  <a:lnTo>
                    <a:pt x="102203" y="151066"/>
                  </a:lnTo>
                  <a:lnTo>
                    <a:pt x="102203" y="109918"/>
                  </a:lnTo>
                  <a:lnTo>
                    <a:pt x="102227" y="104535"/>
                  </a:lnTo>
                  <a:lnTo>
                    <a:pt x="102393" y="97714"/>
                  </a:lnTo>
                  <a:lnTo>
                    <a:pt x="102846" y="89732"/>
                  </a:lnTo>
                  <a:lnTo>
                    <a:pt x="103727" y="80867"/>
                  </a:lnTo>
                  <a:lnTo>
                    <a:pt x="103727" y="68675"/>
                  </a:lnTo>
                  <a:lnTo>
                    <a:pt x="103727" y="61055"/>
                  </a:lnTo>
                  <a:lnTo>
                    <a:pt x="103727" y="58007"/>
                  </a:lnTo>
                  <a:lnTo>
                    <a:pt x="100274" y="64865"/>
                  </a:lnTo>
                  <a:lnTo>
                    <a:pt x="96678" y="71723"/>
                  </a:lnTo>
                  <a:lnTo>
                    <a:pt x="92797" y="78581"/>
                  </a:lnTo>
                  <a:lnTo>
                    <a:pt x="88487" y="85439"/>
                  </a:lnTo>
                  <a:lnTo>
                    <a:pt x="44195" y="151066"/>
                  </a:lnTo>
                  <a:close/>
                </a:path>
              </a:pathLst>
            </a:custGeom>
            <a:noFill/>
            <a:ln w="13735">
              <a:solidFill>
                <a:srgbClr val="CF232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94" name="object 87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824483" y="3275075"/>
              <a:ext cx="257556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5" name="object 88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1110995" y="3276599"/>
              <a:ext cx="170687" cy="249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96" name="object 89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1295400" y="3278124"/>
              <a:ext cx="184404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97" name="object 90"/>
            <p:cNvSpPr>
              <a:spLocks/>
            </p:cNvSpPr>
            <p:nvPr/>
          </p:nvSpPr>
          <p:spPr bwMode="auto">
            <a:xfrm>
              <a:off x="1482851" y="3522726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7" name="object 91"/>
          <p:cNvGrpSpPr>
            <a:grpSpLocks/>
          </p:cNvGrpSpPr>
          <p:nvPr/>
        </p:nvGrpSpPr>
        <p:grpSpPr bwMode="auto">
          <a:xfrm>
            <a:off x="1427308" y="2996174"/>
            <a:ext cx="411306" cy="141474"/>
            <a:chOff x="1569805" y="3396034"/>
            <a:chExt cx="452120" cy="160655"/>
          </a:xfrm>
        </p:grpSpPr>
        <p:pic>
          <p:nvPicPr>
            <p:cNvPr id="5282" name="object 92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1569805" y="3396034"/>
              <a:ext cx="451599" cy="160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83" name="object 93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633728" y="3400044"/>
              <a:ext cx="73151" cy="123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84" name="object 94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723644" y="3400044"/>
              <a:ext cx="292607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48" name="object 95"/>
          <p:cNvPicPr>
            <a:picLocks noChangeAspect="1" noChangeArrowheads="1"/>
          </p:cNvPicPr>
          <p:nvPr/>
        </p:nvPicPr>
        <p:blipFill>
          <a:blip r:embed="rId59"/>
          <a:srcRect/>
          <a:stretch>
            <a:fillRect/>
          </a:stretch>
        </p:blipFill>
        <p:spPr bwMode="auto">
          <a:xfrm>
            <a:off x="738909" y="3199279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96"/>
          <p:cNvGrpSpPr>
            <a:grpSpLocks/>
          </p:cNvGrpSpPr>
          <p:nvPr/>
        </p:nvGrpSpPr>
        <p:grpSpPr bwMode="auto">
          <a:xfrm>
            <a:off x="744682" y="3744166"/>
            <a:ext cx="285750" cy="89647"/>
            <a:chOff x="819912" y="4243768"/>
            <a:chExt cx="313055" cy="100965"/>
          </a:xfrm>
        </p:grpSpPr>
        <p:pic>
          <p:nvPicPr>
            <p:cNvPr id="5280" name="object 97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819912" y="4243768"/>
              <a:ext cx="257841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1" name="object 98"/>
            <p:cNvSpPr>
              <a:spLocks/>
            </p:cNvSpPr>
            <p:nvPr/>
          </p:nvSpPr>
          <p:spPr bwMode="auto">
            <a:xfrm>
              <a:off x="1097661" y="4245292"/>
              <a:ext cx="35560" cy="97790"/>
            </a:xfrm>
            <a:custGeom>
              <a:avLst/>
              <a:gdLst/>
              <a:ahLst/>
              <a:cxnLst>
                <a:cxn ang="0">
                  <a:pos x="6096" y="27527"/>
                </a:cxn>
                <a:cxn ang="0">
                  <a:pos x="0" y="19907"/>
                </a:cxn>
                <a:cxn ang="0">
                  <a:pos x="25908" y="0"/>
                </a:cxn>
                <a:cxn ang="0">
                  <a:pos x="35052" y="0"/>
                </a:cxn>
                <a:cxn ang="0">
                  <a:pos x="35052" y="10763"/>
                </a:cxn>
                <a:cxn ang="0">
                  <a:pos x="24384" y="10763"/>
                </a:cxn>
                <a:cxn ang="0">
                  <a:pos x="24384" y="12287"/>
                </a:cxn>
                <a:cxn ang="0">
                  <a:pos x="22860" y="12287"/>
                </a:cxn>
                <a:cxn ang="0">
                  <a:pos x="21336" y="13811"/>
                </a:cxn>
                <a:cxn ang="0">
                  <a:pos x="21336" y="15335"/>
                </a:cxn>
                <a:cxn ang="0">
                  <a:pos x="15240" y="19907"/>
                </a:cxn>
                <a:cxn ang="0">
                  <a:pos x="6096" y="27527"/>
                </a:cxn>
                <a:cxn ang="0">
                  <a:pos x="35052" y="97726"/>
                </a:cxn>
                <a:cxn ang="0">
                  <a:pos x="24384" y="97726"/>
                </a:cxn>
                <a:cxn ang="0">
                  <a:pos x="24384" y="10763"/>
                </a:cxn>
                <a:cxn ang="0">
                  <a:pos x="35052" y="10763"/>
                </a:cxn>
                <a:cxn ang="0">
                  <a:pos x="35052" y="97726"/>
                </a:cxn>
              </a:cxnLst>
              <a:rect l="0" t="0" r="r" b="b"/>
              <a:pathLst>
                <a:path w="35559" h="97789">
                  <a:moveTo>
                    <a:pt x="6096" y="27527"/>
                  </a:moveTo>
                  <a:lnTo>
                    <a:pt x="0" y="19907"/>
                  </a:lnTo>
                  <a:lnTo>
                    <a:pt x="25908" y="0"/>
                  </a:lnTo>
                  <a:lnTo>
                    <a:pt x="35052" y="0"/>
                  </a:lnTo>
                  <a:lnTo>
                    <a:pt x="35052" y="10763"/>
                  </a:lnTo>
                  <a:lnTo>
                    <a:pt x="24384" y="10763"/>
                  </a:lnTo>
                  <a:lnTo>
                    <a:pt x="24384" y="12287"/>
                  </a:lnTo>
                  <a:lnTo>
                    <a:pt x="22860" y="12287"/>
                  </a:lnTo>
                  <a:lnTo>
                    <a:pt x="21336" y="13811"/>
                  </a:lnTo>
                  <a:lnTo>
                    <a:pt x="21336" y="15335"/>
                  </a:lnTo>
                  <a:lnTo>
                    <a:pt x="15240" y="19907"/>
                  </a:lnTo>
                  <a:lnTo>
                    <a:pt x="6096" y="27527"/>
                  </a:lnTo>
                  <a:close/>
                </a:path>
                <a:path w="35559" h="97789">
                  <a:moveTo>
                    <a:pt x="35052" y="97726"/>
                  </a:moveTo>
                  <a:lnTo>
                    <a:pt x="24384" y="97726"/>
                  </a:lnTo>
                  <a:lnTo>
                    <a:pt x="24384" y="10763"/>
                  </a:lnTo>
                  <a:lnTo>
                    <a:pt x="35052" y="10763"/>
                  </a:lnTo>
                  <a:lnTo>
                    <a:pt x="35052" y="977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50" name="object 99"/>
          <p:cNvPicPr>
            <a:picLocks noChangeAspect="1" noChangeArrowheads="1"/>
          </p:cNvPicPr>
          <p:nvPr/>
        </p:nvPicPr>
        <p:blipFill>
          <a:blip r:embed="rId61"/>
          <a:srcRect/>
          <a:stretch>
            <a:fillRect/>
          </a:stretch>
        </p:blipFill>
        <p:spPr bwMode="auto">
          <a:xfrm>
            <a:off x="1092489" y="3738563"/>
            <a:ext cx="3115829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object 100"/>
          <p:cNvGrpSpPr>
            <a:grpSpLocks/>
          </p:cNvGrpSpPr>
          <p:nvPr/>
        </p:nvGrpSpPr>
        <p:grpSpPr bwMode="auto">
          <a:xfrm>
            <a:off x="4724978" y="2645990"/>
            <a:ext cx="264103" cy="92449"/>
            <a:chOff x="5197030" y="2998470"/>
            <a:chExt cx="290195" cy="105410"/>
          </a:xfrm>
        </p:grpSpPr>
        <p:pic>
          <p:nvPicPr>
            <p:cNvPr id="5278" name="object 101"/>
            <p:cNvPicPr>
              <a:picLocks noChangeAspect="1" noChangeArrowheads="1"/>
            </p:cNvPicPr>
            <p:nvPr/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5197030" y="2998470"/>
              <a:ext cx="94583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9" name="object 102"/>
            <p:cNvPicPr>
              <a:picLocks noChangeAspect="1" noChangeArrowheads="1"/>
            </p:cNvPicPr>
            <p:nvPr/>
          </p:nvPicPr>
          <p:blipFill>
            <a:blip r:embed="rId63"/>
            <a:srcRect/>
            <a:stretch>
              <a:fillRect/>
            </a:stretch>
          </p:blipFill>
          <p:spPr bwMode="auto">
            <a:xfrm>
              <a:off x="5312949" y="3012186"/>
              <a:ext cx="174021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object 103"/>
          <p:cNvGrpSpPr>
            <a:grpSpLocks/>
          </p:cNvGrpSpPr>
          <p:nvPr/>
        </p:nvGrpSpPr>
        <p:grpSpPr bwMode="auto">
          <a:xfrm>
            <a:off x="5036704" y="2651592"/>
            <a:ext cx="323273" cy="116261"/>
            <a:chOff x="5539739" y="3005327"/>
            <a:chExt cx="356235" cy="130810"/>
          </a:xfrm>
        </p:grpSpPr>
        <p:sp>
          <p:nvSpPr>
            <p:cNvPr id="5275" name="object 104"/>
            <p:cNvSpPr>
              <a:spLocks/>
            </p:cNvSpPr>
            <p:nvPr/>
          </p:nvSpPr>
          <p:spPr bwMode="auto">
            <a:xfrm>
              <a:off x="5539739" y="3005327"/>
              <a:ext cx="21590" cy="99060"/>
            </a:xfrm>
            <a:custGeom>
              <a:avLst/>
              <a:gdLst/>
              <a:ahLst/>
              <a:cxnLst>
                <a:cxn ang="0">
                  <a:pos x="21336" y="99060"/>
                </a:cxn>
                <a:cxn ang="0">
                  <a:pos x="0" y="99060"/>
                </a:cxn>
                <a:cxn ang="0">
                  <a:pos x="0" y="0"/>
                </a:cxn>
                <a:cxn ang="0">
                  <a:pos x="21336" y="0"/>
                </a:cxn>
                <a:cxn ang="0">
                  <a:pos x="21336" y="99060"/>
                </a:cxn>
              </a:cxnLst>
              <a:rect l="0" t="0" r="r" b="b"/>
              <a:pathLst>
                <a:path w="21589" h="99060">
                  <a:moveTo>
                    <a:pt x="21336" y="99060"/>
                  </a:moveTo>
                  <a:lnTo>
                    <a:pt x="0" y="99060"/>
                  </a:lnTo>
                  <a:lnTo>
                    <a:pt x="0" y="0"/>
                  </a:lnTo>
                  <a:lnTo>
                    <a:pt x="21336" y="0"/>
                  </a:lnTo>
                  <a:lnTo>
                    <a:pt x="21336" y="99060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76" name="object 105"/>
            <p:cNvPicPr>
              <a:picLocks noChangeAspect="1" noChangeArrowheads="1"/>
            </p:cNvPicPr>
            <p:nvPr/>
          </p:nvPicPr>
          <p:blipFill>
            <a:blip r:embed="rId64"/>
            <a:srcRect/>
            <a:stretch>
              <a:fillRect/>
            </a:stretch>
          </p:blipFill>
          <p:spPr bwMode="auto">
            <a:xfrm>
              <a:off x="5584602" y="3025902"/>
              <a:ext cx="68580" cy="7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7" name="object 106"/>
            <p:cNvPicPr>
              <a:picLocks noChangeAspect="1" noChangeArrowheads="1"/>
            </p:cNvPicPr>
            <p:nvPr/>
          </p:nvPicPr>
          <p:blipFill>
            <a:blip r:embed="rId65"/>
            <a:srcRect/>
            <a:stretch>
              <a:fillRect/>
            </a:stretch>
          </p:blipFill>
          <p:spPr bwMode="auto">
            <a:xfrm>
              <a:off x="5674614" y="3012186"/>
              <a:ext cx="221170" cy="123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object 107"/>
          <p:cNvGrpSpPr>
            <a:grpSpLocks/>
          </p:cNvGrpSpPr>
          <p:nvPr/>
        </p:nvGrpSpPr>
        <p:grpSpPr bwMode="auto">
          <a:xfrm>
            <a:off x="5407603" y="2645989"/>
            <a:ext cx="653761" cy="121864"/>
            <a:chOff x="5947695" y="2999232"/>
            <a:chExt cx="720090" cy="137160"/>
          </a:xfrm>
        </p:grpSpPr>
        <p:pic>
          <p:nvPicPr>
            <p:cNvPr id="5272" name="object 108"/>
            <p:cNvPicPr>
              <a:picLocks noChangeAspect="1" noChangeArrowheads="1"/>
            </p:cNvPicPr>
            <p:nvPr/>
          </p:nvPicPr>
          <p:blipFill>
            <a:blip r:embed="rId66"/>
            <a:srcRect/>
            <a:stretch>
              <a:fillRect/>
            </a:stretch>
          </p:blipFill>
          <p:spPr bwMode="auto">
            <a:xfrm>
              <a:off x="5947695" y="2999232"/>
              <a:ext cx="373761" cy="136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3" name="object 109"/>
            <p:cNvPicPr>
              <a:picLocks noChangeAspect="1" noChangeArrowheads="1"/>
            </p:cNvPicPr>
            <p:nvPr/>
          </p:nvPicPr>
          <p:blipFill>
            <a:blip r:embed="rId67"/>
            <a:srcRect/>
            <a:stretch>
              <a:fillRect/>
            </a:stretch>
          </p:blipFill>
          <p:spPr bwMode="auto">
            <a:xfrm>
              <a:off x="6362604" y="3004566"/>
              <a:ext cx="149447" cy="120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4" name="object 110"/>
            <p:cNvPicPr>
              <a:picLocks noChangeAspect="1" noChangeArrowheads="1"/>
            </p:cNvPicPr>
            <p:nvPr/>
          </p:nvPicPr>
          <p:blipFill>
            <a:blip r:embed="rId68"/>
            <a:srcRect/>
            <a:stretch>
              <a:fillRect/>
            </a:stretch>
          </p:blipFill>
          <p:spPr bwMode="auto">
            <a:xfrm>
              <a:off x="6536531" y="3004566"/>
              <a:ext cx="131159" cy="120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object 111"/>
          <p:cNvGrpSpPr>
            <a:grpSpLocks/>
          </p:cNvGrpSpPr>
          <p:nvPr/>
        </p:nvGrpSpPr>
        <p:grpSpPr bwMode="auto">
          <a:xfrm>
            <a:off x="4724977" y="2886916"/>
            <a:ext cx="382444" cy="231121"/>
            <a:chOff x="5197782" y="3272399"/>
            <a:chExt cx="419734" cy="261620"/>
          </a:xfrm>
        </p:grpSpPr>
        <p:sp>
          <p:nvSpPr>
            <p:cNvPr id="5263" name="object 112"/>
            <p:cNvSpPr>
              <a:spLocks/>
            </p:cNvSpPr>
            <p:nvPr/>
          </p:nvSpPr>
          <p:spPr bwMode="auto">
            <a:xfrm>
              <a:off x="5204650" y="3471576"/>
              <a:ext cx="56515" cy="55244"/>
            </a:xfrm>
            <a:custGeom>
              <a:avLst/>
              <a:gdLst/>
              <a:ahLst/>
              <a:cxnLst>
                <a:cxn ang="0">
                  <a:pos x="36671" y="54959"/>
                </a:cxn>
                <a:cxn ang="0">
                  <a:pos x="18288" y="54959"/>
                </a:cxn>
                <a:cxn ang="0">
                  <a:pos x="12192" y="53435"/>
                </a:cxn>
                <a:cxn ang="0">
                  <a:pos x="1524" y="42767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1524" y="10668"/>
                </a:cxn>
                <a:cxn ang="0">
                  <a:pos x="6096" y="6096"/>
                </a:cxn>
                <a:cxn ang="0">
                  <a:pos x="12192" y="1524"/>
                </a:cxn>
                <a:cxn ang="0">
                  <a:pos x="18288" y="0"/>
                </a:cxn>
                <a:cxn ang="0">
                  <a:pos x="36671" y="0"/>
                </a:cxn>
                <a:cxn ang="0">
                  <a:pos x="44291" y="1524"/>
                </a:cxn>
                <a:cxn ang="0">
                  <a:pos x="48863" y="6096"/>
                </a:cxn>
                <a:cxn ang="0">
                  <a:pos x="53435" y="12192"/>
                </a:cxn>
                <a:cxn ang="0">
                  <a:pos x="56483" y="18288"/>
                </a:cxn>
                <a:cxn ang="0">
                  <a:pos x="56483" y="36576"/>
                </a:cxn>
                <a:cxn ang="0">
                  <a:pos x="54959" y="42767"/>
                </a:cxn>
                <a:cxn ang="0">
                  <a:pos x="48863" y="47339"/>
                </a:cxn>
                <a:cxn ang="0">
                  <a:pos x="44291" y="53435"/>
                </a:cxn>
                <a:cxn ang="0">
                  <a:pos x="36671" y="54959"/>
                </a:cxn>
              </a:cxnLst>
              <a:rect l="0" t="0" r="r" b="b"/>
              <a:pathLst>
                <a:path w="56514" h="55245">
                  <a:moveTo>
                    <a:pt x="36671" y="54959"/>
                  </a:moveTo>
                  <a:lnTo>
                    <a:pt x="18288" y="54959"/>
                  </a:lnTo>
                  <a:lnTo>
                    <a:pt x="12192" y="53435"/>
                  </a:lnTo>
                  <a:lnTo>
                    <a:pt x="1524" y="42767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524" y="10668"/>
                  </a:lnTo>
                  <a:lnTo>
                    <a:pt x="6096" y="6096"/>
                  </a:lnTo>
                  <a:lnTo>
                    <a:pt x="12192" y="1524"/>
                  </a:lnTo>
                  <a:lnTo>
                    <a:pt x="18288" y="0"/>
                  </a:lnTo>
                  <a:lnTo>
                    <a:pt x="36671" y="0"/>
                  </a:lnTo>
                  <a:lnTo>
                    <a:pt x="44291" y="1524"/>
                  </a:lnTo>
                  <a:lnTo>
                    <a:pt x="48863" y="6096"/>
                  </a:lnTo>
                  <a:lnTo>
                    <a:pt x="53435" y="12192"/>
                  </a:lnTo>
                  <a:lnTo>
                    <a:pt x="56483" y="18288"/>
                  </a:lnTo>
                  <a:lnTo>
                    <a:pt x="56483" y="36576"/>
                  </a:lnTo>
                  <a:lnTo>
                    <a:pt x="54959" y="42767"/>
                  </a:lnTo>
                  <a:lnTo>
                    <a:pt x="48863" y="47339"/>
                  </a:lnTo>
                  <a:lnTo>
                    <a:pt x="44291" y="53435"/>
                  </a:lnTo>
                  <a:lnTo>
                    <a:pt x="36671" y="54959"/>
                  </a:lnTo>
                  <a:close/>
                </a:path>
              </a:pathLst>
            </a:custGeom>
            <a:solidFill>
              <a:srgbClr val="6BA71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64" name="object 113"/>
            <p:cNvPicPr>
              <a:picLocks noChangeAspect="1" noChangeArrowheads="1"/>
            </p:cNvPicPr>
            <p:nvPr/>
          </p:nvPicPr>
          <p:blipFill>
            <a:blip r:embed="rId69"/>
            <a:srcRect/>
            <a:stretch>
              <a:fillRect/>
            </a:stretch>
          </p:blipFill>
          <p:spPr bwMode="auto">
            <a:xfrm>
              <a:off x="5293137" y="3279267"/>
              <a:ext cx="166306" cy="245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5" name="object 114"/>
            <p:cNvPicPr>
              <a:picLocks noChangeAspect="1" noChangeArrowheads="1"/>
            </p:cNvPicPr>
            <p:nvPr/>
          </p:nvPicPr>
          <p:blipFill>
            <a:blip r:embed="rId70"/>
            <a:srcRect/>
            <a:stretch>
              <a:fillRect/>
            </a:stretch>
          </p:blipFill>
          <p:spPr bwMode="auto">
            <a:xfrm>
              <a:off x="5491543" y="3282315"/>
              <a:ext cx="118967" cy="239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66" name="object 115"/>
            <p:cNvSpPr>
              <a:spLocks/>
            </p:cNvSpPr>
            <p:nvPr/>
          </p:nvSpPr>
          <p:spPr bwMode="auto">
            <a:xfrm>
              <a:off x="5204650" y="3279267"/>
              <a:ext cx="256540" cy="247650"/>
            </a:xfrm>
            <a:custGeom>
              <a:avLst/>
              <a:gdLst/>
              <a:ahLst/>
              <a:cxnLst>
                <a:cxn ang="0">
                  <a:pos x="0" y="219741"/>
                </a:cxn>
                <a:cxn ang="0">
                  <a:pos x="0" y="210597"/>
                </a:cxn>
                <a:cxn ang="0">
                  <a:pos x="1524" y="202977"/>
                </a:cxn>
                <a:cxn ang="0">
                  <a:pos x="6096" y="198405"/>
                </a:cxn>
                <a:cxn ang="0">
                  <a:pos x="12192" y="193833"/>
                </a:cxn>
                <a:cxn ang="0">
                  <a:pos x="18288" y="192309"/>
                </a:cxn>
                <a:cxn ang="0">
                  <a:pos x="27527" y="192309"/>
                </a:cxn>
                <a:cxn ang="0">
                  <a:pos x="36671" y="192309"/>
                </a:cxn>
                <a:cxn ang="0">
                  <a:pos x="44291" y="193833"/>
                </a:cxn>
                <a:cxn ang="0">
                  <a:pos x="48863" y="198405"/>
                </a:cxn>
                <a:cxn ang="0">
                  <a:pos x="53435" y="204501"/>
                </a:cxn>
                <a:cxn ang="0">
                  <a:pos x="56483" y="210597"/>
                </a:cxn>
                <a:cxn ang="0">
                  <a:pos x="56483" y="219741"/>
                </a:cxn>
                <a:cxn ang="0">
                  <a:pos x="56483" y="228885"/>
                </a:cxn>
                <a:cxn ang="0">
                  <a:pos x="53435" y="235077"/>
                </a:cxn>
                <a:cxn ang="0">
                  <a:pos x="48863" y="239649"/>
                </a:cxn>
                <a:cxn ang="0">
                  <a:pos x="44291" y="245745"/>
                </a:cxn>
                <a:cxn ang="0">
                  <a:pos x="36671" y="247269"/>
                </a:cxn>
                <a:cxn ang="0">
                  <a:pos x="27527" y="247269"/>
                </a:cxn>
                <a:cxn ang="0">
                  <a:pos x="18288" y="247269"/>
                </a:cxn>
                <a:cxn ang="0">
                  <a:pos x="12192" y="245745"/>
                </a:cxn>
                <a:cxn ang="0">
                  <a:pos x="6096" y="239649"/>
                </a:cxn>
                <a:cxn ang="0">
                  <a:pos x="1524" y="235077"/>
                </a:cxn>
                <a:cxn ang="0">
                  <a:pos x="0" y="228885"/>
                </a:cxn>
                <a:cxn ang="0">
                  <a:pos x="0" y="219741"/>
                </a:cxn>
                <a:cxn ang="0">
                  <a:pos x="88487" y="123634"/>
                </a:cxn>
                <a:cxn ang="0">
                  <a:pos x="93249" y="68496"/>
                </a:cxn>
                <a:cxn ang="0">
                  <a:pos x="108299" y="30575"/>
                </a:cxn>
                <a:cxn ang="0">
                  <a:pos x="151469" y="1763"/>
                </a:cxn>
                <a:cxn ang="0">
                  <a:pos x="170878" y="0"/>
                </a:cxn>
                <a:cxn ang="0">
                  <a:pos x="190324" y="1977"/>
                </a:cxn>
                <a:cxn ang="0">
                  <a:pos x="234981" y="30575"/>
                </a:cxn>
                <a:cxn ang="0">
                  <a:pos x="250793" y="69639"/>
                </a:cxn>
                <a:cxn ang="0">
                  <a:pos x="256317" y="123634"/>
                </a:cxn>
                <a:cxn ang="0">
                  <a:pos x="254912" y="152788"/>
                </a:cxn>
                <a:cxn ang="0">
                  <a:pos x="244101" y="199594"/>
                </a:cxn>
                <a:cxn ang="0">
                  <a:pos x="208680" y="238684"/>
                </a:cxn>
                <a:cxn ang="0">
                  <a:pos x="170878" y="245745"/>
                </a:cxn>
                <a:cxn ang="0">
                  <a:pos x="151684" y="243981"/>
                </a:cxn>
                <a:cxn ang="0">
                  <a:pos x="108299" y="215169"/>
                </a:cxn>
                <a:cxn ang="0">
                  <a:pos x="93249" y="176295"/>
                </a:cxn>
                <a:cxn ang="0">
                  <a:pos x="88487" y="123634"/>
                </a:cxn>
              </a:cxnLst>
              <a:rect l="0" t="0" r="r" b="b"/>
              <a:pathLst>
                <a:path w="256539" h="247650">
                  <a:moveTo>
                    <a:pt x="0" y="219741"/>
                  </a:moveTo>
                  <a:lnTo>
                    <a:pt x="0" y="210597"/>
                  </a:lnTo>
                  <a:lnTo>
                    <a:pt x="1524" y="202977"/>
                  </a:lnTo>
                  <a:lnTo>
                    <a:pt x="6096" y="198405"/>
                  </a:lnTo>
                  <a:lnTo>
                    <a:pt x="12192" y="193833"/>
                  </a:lnTo>
                  <a:lnTo>
                    <a:pt x="18288" y="192309"/>
                  </a:lnTo>
                  <a:lnTo>
                    <a:pt x="27527" y="192309"/>
                  </a:lnTo>
                  <a:lnTo>
                    <a:pt x="36671" y="192309"/>
                  </a:lnTo>
                  <a:lnTo>
                    <a:pt x="44291" y="193833"/>
                  </a:lnTo>
                  <a:lnTo>
                    <a:pt x="48863" y="198405"/>
                  </a:lnTo>
                  <a:lnTo>
                    <a:pt x="53435" y="204501"/>
                  </a:lnTo>
                  <a:lnTo>
                    <a:pt x="56483" y="210597"/>
                  </a:lnTo>
                  <a:lnTo>
                    <a:pt x="56483" y="219741"/>
                  </a:lnTo>
                  <a:lnTo>
                    <a:pt x="56483" y="228885"/>
                  </a:lnTo>
                  <a:lnTo>
                    <a:pt x="53435" y="235077"/>
                  </a:lnTo>
                  <a:lnTo>
                    <a:pt x="48863" y="239649"/>
                  </a:lnTo>
                  <a:lnTo>
                    <a:pt x="44291" y="245745"/>
                  </a:lnTo>
                  <a:lnTo>
                    <a:pt x="36671" y="247269"/>
                  </a:lnTo>
                  <a:lnTo>
                    <a:pt x="27527" y="247269"/>
                  </a:lnTo>
                  <a:lnTo>
                    <a:pt x="18288" y="247269"/>
                  </a:lnTo>
                  <a:lnTo>
                    <a:pt x="12192" y="245745"/>
                  </a:lnTo>
                  <a:lnTo>
                    <a:pt x="6096" y="239649"/>
                  </a:lnTo>
                  <a:lnTo>
                    <a:pt x="1524" y="235077"/>
                  </a:lnTo>
                  <a:lnTo>
                    <a:pt x="0" y="228885"/>
                  </a:lnTo>
                  <a:lnTo>
                    <a:pt x="0" y="219741"/>
                  </a:lnTo>
                  <a:close/>
                </a:path>
                <a:path w="256539" h="247650">
                  <a:moveTo>
                    <a:pt x="88487" y="123634"/>
                  </a:moveTo>
                  <a:lnTo>
                    <a:pt x="93249" y="68496"/>
                  </a:lnTo>
                  <a:lnTo>
                    <a:pt x="108299" y="30575"/>
                  </a:lnTo>
                  <a:lnTo>
                    <a:pt x="151469" y="1763"/>
                  </a:lnTo>
                  <a:lnTo>
                    <a:pt x="170878" y="0"/>
                  </a:lnTo>
                  <a:lnTo>
                    <a:pt x="190324" y="1977"/>
                  </a:lnTo>
                  <a:lnTo>
                    <a:pt x="234981" y="30575"/>
                  </a:lnTo>
                  <a:lnTo>
                    <a:pt x="250793" y="69639"/>
                  </a:lnTo>
                  <a:lnTo>
                    <a:pt x="256317" y="123634"/>
                  </a:lnTo>
                  <a:lnTo>
                    <a:pt x="254912" y="152788"/>
                  </a:lnTo>
                  <a:lnTo>
                    <a:pt x="244101" y="199594"/>
                  </a:lnTo>
                  <a:lnTo>
                    <a:pt x="208680" y="238684"/>
                  </a:lnTo>
                  <a:lnTo>
                    <a:pt x="170878" y="245745"/>
                  </a:lnTo>
                  <a:lnTo>
                    <a:pt x="151684" y="243981"/>
                  </a:lnTo>
                  <a:lnTo>
                    <a:pt x="108299" y="215169"/>
                  </a:lnTo>
                  <a:lnTo>
                    <a:pt x="93249" y="176295"/>
                  </a:lnTo>
                  <a:lnTo>
                    <a:pt x="88487" y="123634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67" name="object 116"/>
            <p:cNvPicPr>
              <a:picLocks noChangeAspect="1" noChangeArrowheads="1"/>
            </p:cNvPicPr>
            <p:nvPr/>
          </p:nvPicPr>
          <p:blipFill>
            <a:blip r:embed="rId71"/>
            <a:srcRect/>
            <a:stretch>
              <a:fillRect/>
            </a:stretch>
          </p:blipFill>
          <p:spPr bwMode="auto">
            <a:xfrm>
              <a:off x="5335133" y="3312118"/>
              <a:ext cx="80886" cy="18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8" name="object 117"/>
            <p:cNvPicPr>
              <a:picLocks noChangeAspect="1" noChangeArrowheads="1"/>
            </p:cNvPicPr>
            <p:nvPr/>
          </p:nvPicPr>
          <p:blipFill>
            <a:blip r:embed="rId72"/>
            <a:srcRect/>
            <a:stretch>
              <a:fillRect/>
            </a:stretch>
          </p:blipFill>
          <p:spPr bwMode="auto">
            <a:xfrm>
              <a:off x="5484675" y="3275447"/>
              <a:ext cx="132702" cy="253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9" name="object 118"/>
            <p:cNvPicPr>
              <a:picLocks noChangeAspect="1" noChangeArrowheads="1"/>
            </p:cNvPicPr>
            <p:nvPr/>
          </p:nvPicPr>
          <p:blipFill>
            <a:blip r:embed="rId73"/>
            <a:srcRect/>
            <a:stretch>
              <a:fillRect/>
            </a:stretch>
          </p:blipFill>
          <p:spPr bwMode="auto">
            <a:xfrm>
              <a:off x="5202935" y="3470148"/>
              <a:ext cx="59435" cy="56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0" name="object 119"/>
            <p:cNvPicPr>
              <a:picLocks noChangeAspect="1" noChangeArrowheads="1"/>
            </p:cNvPicPr>
            <p:nvPr/>
          </p:nvPicPr>
          <p:blipFill>
            <a:blip r:embed="rId74"/>
            <a:srcRect/>
            <a:stretch>
              <a:fillRect/>
            </a:stretch>
          </p:blipFill>
          <p:spPr bwMode="auto">
            <a:xfrm>
              <a:off x="5291328" y="3275075"/>
              <a:ext cx="169163" cy="25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71" name="object 120"/>
            <p:cNvPicPr>
              <a:picLocks noChangeAspect="1" noChangeArrowheads="1"/>
            </p:cNvPicPr>
            <p:nvPr/>
          </p:nvPicPr>
          <p:blipFill>
            <a:blip r:embed="rId75"/>
            <a:srcRect/>
            <a:stretch>
              <a:fillRect/>
            </a:stretch>
          </p:blipFill>
          <p:spPr bwMode="auto">
            <a:xfrm>
              <a:off x="5490971" y="3278124"/>
              <a:ext cx="120396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object 121"/>
          <p:cNvGrpSpPr>
            <a:grpSpLocks/>
          </p:cNvGrpSpPr>
          <p:nvPr/>
        </p:nvGrpSpPr>
        <p:grpSpPr bwMode="auto">
          <a:xfrm>
            <a:off x="5181023" y="2994773"/>
            <a:ext cx="82262" cy="120463"/>
            <a:chOff x="5699750" y="3394509"/>
            <a:chExt cx="90170" cy="135890"/>
          </a:xfrm>
        </p:grpSpPr>
        <p:pic>
          <p:nvPicPr>
            <p:cNvPr id="5261" name="object 122"/>
            <p:cNvPicPr>
              <a:picLocks noChangeAspect="1" noChangeArrowheads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 bwMode="auto">
            <a:xfrm>
              <a:off x="5699750" y="3394509"/>
              <a:ext cx="86982" cy="1358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62" name="object 123"/>
            <p:cNvSpPr>
              <a:spLocks/>
            </p:cNvSpPr>
            <p:nvPr/>
          </p:nvSpPr>
          <p:spPr bwMode="auto">
            <a:xfrm>
              <a:off x="5788152" y="3522725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" name="object 124"/>
          <p:cNvGrpSpPr>
            <a:grpSpLocks/>
          </p:cNvGrpSpPr>
          <p:nvPr/>
        </p:nvGrpSpPr>
        <p:grpSpPr bwMode="auto">
          <a:xfrm>
            <a:off x="5341217" y="2989170"/>
            <a:ext cx="463261" cy="148478"/>
            <a:chOff x="5875200" y="3388414"/>
            <a:chExt cx="509905" cy="168275"/>
          </a:xfrm>
        </p:grpSpPr>
        <p:pic>
          <p:nvPicPr>
            <p:cNvPr id="5258" name="object 125"/>
            <p:cNvPicPr>
              <a:picLocks noChangeAspect="1" noChangeArrowheads="1"/>
            </p:cNvPicPr>
            <p:nvPr/>
          </p:nvPicPr>
          <p:blipFill>
            <a:blip r:embed="rId77"/>
            <a:srcRect/>
            <a:stretch>
              <a:fillRect/>
            </a:stretch>
          </p:blipFill>
          <p:spPr bwMode="auto">
            <a:xfrm>
              <a:off x="5875200" y="3388414"/>
              <a:ext cx="509606" cy="16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59" name="object 126"/>
            <p:cNvPicPr>
              <a:picLocks noChangeAspect="1" noChangeArrowheads="1"/>
            </p:cNvPicPr>
            <p:nvPr/>
          </p:nvPicPr>
          <p:blipFill>
            <a:blip r:embed="rId78"/>
            <a:srcRect/>
            <a:stretch>
              <a:fillRect/>
            </a:stretch>
          </p:blipFill>
          <p:spPr bwMode="auto">
            <a:xfrm>
              <a:off x="5931407" y="3398519"/>
              <a:ext cx="99060" cy="126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60" name="object 127"/>
            <p:cNvPicPr>
              <a:picLocks noChangeAspect="1" noChangeArrowheads="1"/>
            </p:cNvPicPr>
            <p:nvPr/>
          </p:nvPicPr>
          <p:blipFill>
            <a:blip r:embed="rId79"/>
            <a:srcRect/>
            <a:stretch>
              <a:fillRect/>
            </a:stretch>
          </p:blipFill>
          <p:spPr bwMode="auto">
            <a:xfrm>
              <a:off x="6051803" y="3392424"/>
              <a:ext cx="327660" cy="15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57" name="object 128"/>
          <p:cNvPicPr>
            <a:picLocks noChangeAspect="1" noChangeArrowheads="1"/>
          </p:cNvPicPr>
          <p:nvPr/>
        </p:nvPicPr>
        <p:blipFill>
          <a:blip r:embed="rId80"/>
          <a:srcRect/>
          <a:stretch>
            <a:fillRect/>
          </a:stretch>
        </p:blipFill>
        <p:spPr bwMode="auto">
          <a:xfrm>
            <a:off x="4713432" y="3199279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object 129"/>
          <p:cNvGrpSpPr>
            <a:grpSpLocks/>
          </p:cNvGrpSpPr>
          <p:nvPr/>
        </p:nvGrpSpPr>
        <p:grpSpPr bwMode="auto">
          <a:xfrm>
            <a:off x="4726421" y="3738563"/>
            <a:ext cx="1700068" cy="121864"/>
            <a:chOff x="5198554" y="4237672"/>
            <a:chExt cx="1870710" cy="137795"/>
          </a:xfrm>
        </p:grpSpPr>
        <p:pic>
          <p:nvPicPr>
            <p:cNvPr id="5255" name="object 130"/>
            <p:cNvPicPr>
              <a:picLocks noChangeAspect="1" noChangeArrowheads="1"/>
            </p:cNvPicPr>
            <p:nvPr/>
          </p:nvPicPr>
          <p:blipFill>
            <a:blip r:embed="rId81"/>
            <a:srcRect/>
            <a:stretch>
              <a:fillRect/>
            </a:stretch>
          </p:blipFill>
          <p:spPr bwMode="auto">
            <a:xfrm>
              <a:off x="5198554" y="4237672"/>
              <a:ext cx="1514951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6" name="object 131"/>
            <p:cNvSpPr>
              <a:spLocks/>
            </p:cNvSpPr>
            <p:nvPr/>
          </p:nvSpPr>
          <p:spPr bwMode="auto">
            <a:xfrm>
              <a:off x="6721119" y="4245559"/>
              <a:ext cx="73660" cy="97790"/>
            </a:xfrm>
            <a:custGeom>
              <a:avLst/>
              <a:gdLst/>
              <a:ahLst/>
              <a:cxnLst>
                <a:cxn ang="0">
                  <a:pos x="73253" y="0"/>
                </a:cxn>
                <a:cxn ang="0">
                  <a:pos x="0" y="0"/>
                </a:cxn>
                <a:cxn ang="0">
                  <a:pos x="0" y="8890"/>
                </a:cxn>
                <a:cxn ang="0">
                  <a:pos x="30581" y="8890"/>
                </a:cxn>
                <a:cxn ang="0">
                  <a:pos x="30581" y="97790"/>
                </a:cxn>
                <a:cxn ang="0">
                  <a:pos x="42773" y="97790"/>
                </a:cxn>
                <a:cxn ang="0">
                  <a:pos x="42773" y="8890"/>
                </a:cxn>
                <a:cxn ang="0">
                  <a:pos x="73253" y="8890"/>
                </a:cxn>
                <a:cxn ang="0">
                  <a:pos x="73253" y="0"/>
                </a:cxn>
              </a:cxnLst>
              <a:rect l="0" t="0" r="r" b="b"/>
              <a:pathLst>
                <a:path w="73659" h="97789">
                  <a:moveTo>
                    <a:pt x="73253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30581" y="8890"/>
                  </a:lnTo>
                  <a:lnTo>
                    <a:pt x="30581" y="97790"/>
                  </a:lnTo>
                  <a:lnTo>
                    <a:pt x="42773" y="97790"/>
                  </a:lnTo>
                  <a:lnTo>
                    <a:pt x="42773" y="8890"/>
                  </a:lnTo>
                  <a:lnTo>
                    <a:pt x="73253" y="8890"/>
                  </a:lnTo>
                  <a:lnTo>
                    <a:pt x="73253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57" name="object 132"/>
            <p:cNvPicPr>
              <a:picLocks noChangeAspect="1" noChangeArrowheads="1"/>
            </p:cNvPicPr>
            <p:nvPr/>
          </p:nvPicPr>
          <p:blipFill>
            <a:blip r:embed="rId82"/>
            <a:srcRect/>
            <a:stretch>
              <a:fillRect/>
            </a:stretch>
          </p:blipFill>
          <p:spPr bwMode="auto">
            <a:xfrm>
              <a:off x="6834092" y="4252912"/>
              <a:ext cx="234886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" name="object 133"/>
          <p:cNvGrpSpPr>
            <a:grpSpLocks/>
          </p:cNvGrpSpPr>
          <p:nvPr/>
        </p:nvGrpSpPr>
        <p:grpSpPr bwMode="auto">
          <a:xfrm>
            <a:off x="6472671" y="3766578"/>
            <a:ext cx="183284" cy="67235"/>
            <a:chOff x="7119366" y="4268247"/>
            <a:chExt cx="201930" cy="76835"/>
          </a:xfrm>
        </p:grpSpPr>
        <p:pic>
          <p:nvPicPr>
            <p:cNvPr id="5253" name="object 134"/>
            <p:cNvPicPr>
              <a:picLocks noChangeAspect="1" noChangeArrowheads="1"/>
            </p:cNvPicPr>
            <p:nvPr/>
          </p:nvPicPr>
          <p:blipFill>
            <a:blip r:embed="rId83"/>
            <a:srcRect/>
            <a:stretch>
              <a:fillRect/>
            </a:stretch>
          </p:blipFill>
          <p:spPr bwMode="auto">
            <a:xfrm>
              <a:off x="7119366" y="4268247"/>
              <a:ext cx="116014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4" name="object 135"/>
            <p:cNvSpPr>
              <a:spLocks/>
            </p:cNvSpPr>
            <p:nvPr/>
          </p:nvSpPr>
          <p:spPr bwMode="auto">
            <a:xfrm>
              <a:off x="7259764" y="4268247"/>
              <a:ext cx="60960" cy="74930"/>
            </a:xfrm>
            <a:custGeom>
              <a:avLst/>
              <a:gdLst/>
              <a:ahLst/>
              <a:cxnLst>
                <a:cxn ang="0">
                  <a:pos x="19812" y="10668"/>
                </a:cxn>
                <a:cxn ang="0">
                  <a:pos x="10668" y="10668"/>
                </a:cxn>
                <a:cxn ang="0">
                  <a:pos x="16764" y="4572"/>
                </a:cxn>
                <a:cxn ang="0">
                  <a:pos x="19812" y="3048"/>
                </a:cxn>
                <a:cxn ang="0">
                  <a:pos x="24384" y="0"/>
                </a:cxn>
                <a:cxn ang="0">
                  <a:pos x="42672" y="0"/>
                </a:cxn>
                <a:cxn ang="0">
                  <a:pos x="48768" y="1524"/>
                </a:cxn>
                <a:cxn ang="0">
                  <a:pos x="56388" y="9144"/>
                </a:cxn>
                <a:cxn ang="0">
                  <a:pos x="24384" y="9144"/>
                </a:cxn>
                <a:cxn ang="0">
                  <a:pos x="19812" y="10668"/>
                </a:cxn>
                <a:cxn ang="0">
                  <a:pos x="10668" y="74771"/>
                </a:cxn>
                <a:cxn ang="0">
                  <a:pos x="0" y="74771"/>
                </a:cxn>
                <a:cxn ang="0">
                  <a:pos x="0" y="1524"/>
                </a:cxn>
                <a:cxn ang="0">
                  <a:pos x="7620" y="1524"/>
                </a:cxn>
                <a:cxn ang="0">
                  <a:pos x="10668" y="10668"/>
                </a:cxn>
                <a:cxn ang="0">
                  <a:pos x="19812" y="10668"/>
                </a:cxn>
                <a:cxn ang="0">
                  <a:pos x="15240" y="15240"/>
                </a:cxn>
                <a:cxn ang="0">
                  <a:pos x="12192" y="19812"/>
                </a:cxn>
                <a:cxn ang="0">
                  <a:pos x="10668" y="25908"/>
                </a:cxn>
                <a:cxn ang="0">
                  <a:pos x="10668" y="74771"/>
                </a:cxn>
                <a:cxn ang="0">
                  <a:pos x="60960" y="74771"/>
                </a:cxn>
                <a:cxn ang="0">
                  <a:pos x="48768" y="74771"/>
                </a:cxn>
                <a:cxn ang="0">
                  <a:pos x="48768" y="16764"/>
                </a:cxn>
                <a:cxn ang="0">
                  <a:pos x="42672" y="10668"/>
                </a:cxn>
                <a:cxn ang="0">
                  <a:pos x="38100" y="9144"/>
                </a:cxn>
                <a:cxn ang="0">
                  <a:pos x="56388" y="9144"/>
                </a:cxn>
                <a:cxn ang="0">
                  <a:pos x="57912" y="10668"/>
                </a:cxn>
                <a:cxn ang="0">
                  <a:pos x="60960" y="16764"/>
                </a:cxn>
                <a:cxn ang="0">
                  <a:pos x="60960" y="74771"/>
                </a:cxn>
              </a:cxnLst>
              <a:rect l="0" t="0" r="r" b="b"/>
              <a:pathLst>
                <a:path w="60959" h="74929">
                  <a:moveTo>
                    <a:pt x="19812" y="10668"/>
                  </a:moveTo>
                  <a:lnTo>
                    <a:pt x="10668" y="10668"/>
                  </a:lnTo>
                  <a:lnTo>
                    <a:pt x="16764" y="4572"/>
                  </a:lnTo>
                  <a:lnTo>
                    <a:pt x="19812" y="3048"/>
                  </a:lnTo>
                  <a:lnTo>
                    <a:pt x="24384" y="0"/>
                  </a:lnTo>
                  <a:lnTo>
                    <a:pt x="42672" y="0"/>
                  </a:lnTo>
                  <a:lnTo>
                    <a:pt x="48768" y="1524"/>
                  </a:lnTo>
                  <a:lnTo>
                    <a:pt x="56388" y="9144"/>
                  </a:lnTo>
                  <a:lnTo>
                    <a:pt x="24384" y="9144"/>
                  </a:lnTo>
                  <a:lnTo>
                    <a:pt x="19812" y="10668"/>
                  </a:lnTo>
                  <a:close/>
                </a:path>
                <a:path w="60959" h="74929">
                  <a:moveTo>
                    <a:pt x="10668" y="74771"/>
                  </a:moveTo>
                  <a:lnTo>
                    <a:pt x="0" y="74771"/>
                  </a:lnTo>
                  <a:lnTo>
                    <a:pt x="0" y="1524"/>
                  </a:lnTo>
                  <a:lnTo>
                    <a:pt x="7620" y="1524"/>
                  </a:lnTo>
                  <a:lnTo>
                    <a:pt x="10668" y="10668"/>
                  </a:lnTo>
                  <a:lnTo>
                    <a:pt x="19812" y="10668"/>
                  </a:lnTo>
                  <a:lnTo>
                    <a:pt x="15240" y="15240"/>
                  </a:lnTo>
                  <a:lnTo>
                    <a:pt x="12192" y="19812"/>
                  </a:lnTo>
                  <a:lnTo>
                    <a:pt x="10668" y="25908"/>
                  </a:lnTo>
                  <a:lnTo>
                    <a:pt x="10668" y="74771"/>
                  </a:lnTo>
                  <a:close/>
                </a:path>
                <a:path w="60959" h="74929">
                  <a:moveTo>
                    <a:pt x="60960" y="74771"/>
                  </a:moveTo>
                  <a:lnTo>
                    <a:pt x="48768" y="74771"/>
                  </a:lnTo>
                  <a:lnTo>
                    <a:pt x="48768" y="16764"/>
                  </a:lnTo>
                  <a:lnTo>
                    <a:pt x="42672" y="10668"/>
                  </a:lnTo>
                  <a:lnTo>
                    <a:pt x="38100" y="9144"/>
                  </a:lnTo>
                  <a:lnTo>
                    <a:pt x="56388" y="9144"/>
                  </a:lnTo>
                  <a:lnTo>
                    <a:pt x="57912" y="10668"/>
                  </a:lnTo>
                  <a:lnTo>
                    <a:pt x="60960" y="16764"/>
                  </a:lnTo>
                  <a:lnTo>
                    <a:pt x="60960" y="74771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7" name="object 136"/>
          <p:cNvGrpSpPr>
            <a:grpSpLocks/>
          </p:cNvGrpSpPr>
          <p:nvPr/>
        </p:nvGrpSpPr>
        <p:grpSpPr bwMode="auto">
          <a:xfrm>
            <a:off x="6703580" y="3738563"/>
            <a:ext cx="278534" cy="95250"/>
            <a:chOff x="7374159" y="4237672"/>
            <a:chExt cx="305435" cy="107314"/>
          </a:xfrm>
        </p:grpSpPr>
        <p:pic>
          <p:nvPicPr>
            <p:cNvPr id="5251" name="object 137"/>
            <p:cNvPicPr>
              <a:picLocks noChangeAspect="1" noChangeArrowheads="1"/>
            </p:cNvPicPr>
            <p:nvPr/>
          </p:nvPicPr>
          <p:blipFill>
            <a:blip r:embed="rId84"/>
            <a:srcRect/>
            <a:stretch>
              <a:fillRect/>
            </a:stretch>
          </p:blipFill>
          <p:spPr bwMode="auto">
            <a:xfrm>
              <a:off x="7374159" y="4237672"/>
              <a:ext cx="266985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2" name="object 138"/>
            <p:cNvSpPr>
              <a:spLocks/>
            </p:cNvSpPr>
            <p:nvPr/>
          </p:nvSpPr>
          <p:spPr bwMode="auto">
            <a:xfrm>
              <a:off x="7662481" y="4326255"/>
              <a:ext cx="17145" cy="18415"/>
            </a:xfrm>
            <a:custGeom>
              <a:avLst/>
              <a:gdLst/>
              <a:ahLst/>
              <a:cxnLst>
                <a:cxn ang="0">
                  <a:pos x="12192" y="18288"/>
                </a:cxn>
                <a:cxn ang="0">
                  <a:pos x="4572" y="18288"/>
                </a:cxn>
                <a:cxn ang="0">
                  <a:pos x="1524" y="15240"/>
                </a:cxn>
                <a:cxn ang="0">
                  <a:pos x="0" y="12192"/>
                </a:cxn>
                <a:cxn ang="0">
                  <a:pos x="0" y="9144"/>
                </a:cxn>
                <a:cxn ang="0">
                  <a:pos x="0" y="6096"/>
                </a:cxn>
                <a:cxn ang="0">
                  <a:pos x="1524" y="4572"/>
                </a:cxn>
                <a:cxn ang="0">
                  <a:pos x="1524" y="3048"/>
                </a:cxn>
                <a:cxn ang="0">
                  <a:pos x="3048" y="1524"/>
                </a:cxn>
                <a:cxn ang="0">
                  <a:pos x="6096" y="0"/>
                </a:cxn>
                <a:cxn ang="0">
                  <a:pos x="10668" y="0"/>
                </a:cxn>
                <a:cxn ang="0">
                  <a:pos x="16764" y="6096"/>
                </a:cxn>
                <a:cxn ang="0">
                  <a:pos x="16764" y="12192"/>
                </a:cxn>
                <a:cxn ang="0">
                  <a:pos x="15240" y="15240"/>
                </a:cxn>
                <a:cxn ang="0">
                  <a:pos x="12192" y="18288"/>
                </a:cxn>
              </a:cxnLst>
              <a:rect l="0" t="0" r="r" b="b"/>
              <a:pathLst>
                <a:path w="17145" h="18414">
                  <a:moveTo>
                    <a:pt x="12192" y="18288"/>
                  </a:moveTo>
                  <a:lnTo>
                    <a:pt x="4572" y="18288"/>
                  </a:lnTo>
                  <a:lnTo>
                    <a:pt x="1524" y="15240"/>
                  </a:lnTo>
                  <a:lnTo>
                    <a:pt x="0" y="12192"/>
                  </a:lnTo>
                  <a:lnTo>
                    <a:pt x="0" y="9144"/>
                  </a:lnTo>
                  <a:lnTo>
                    <a:pt x="0" y="6096"/>
                  </a:lnTo>
                  <a:lnTo>
                    <a:pt x="1524" y="4572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0668" y="0"/>
                  </a:lnTo>
                  <a:lnTo>
                    <a:pt x="16764" y="6096"/>
                  </a:lnTo>
                  <a:lnTo>
                    <a:pt x="16764" y="12192"/>
                  </a:lnTo>
                  <a:lnTo>
                    <a:pt x="15240" y="15240"/>
                  </a:lnTo>
                  <a:lnTo>
                    <a:pt x="12192" y="18288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8" name="object 139"/>
          <p:cNvGrpSpPr>
            <a:grpSpLocks/>
          </p:cNvGrpSpPr>
          <p:nvPr/>
        </p:nvGrpSpPr>
        <p:grpSpPr bwMode="auto">
          <a:xfrm>
            <a:off x="741796" y="4254034"/>
            <a:ext cx="1503795" cy="120463"/>
            <a:chOff x="815339" y="4820697"/>
            <a:chExt cx="1655445" cy="137795"/>
          </a:xfrm>
        </p:grpSpPr>
        <p:pic>
          <p:nvPicPr>
            <p:cNvPr id="5249" name="object 140"/>
            <p:cNvPicPr>
              <a:picLocks noChangeAspect="1" noChangeArrowheads="1"/>
            </p:cNvPicPr>
            <p:nvPr/>
          </p:nvPicPr>
          <p:blipFill>
            <a:blip r:embed="rId85"/>
            <a:srcRect/>
            <a:stretch>
              <a:fillRect/>
            </a:stretch>
          </p:blipFill>
          <p:spPr bwMode="auto">
            <a:xfrm>
              <a:off x="815339" y="4820697"/>
              <a:ext cx="1283112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50" name="object 141"/>
            <p:cNvSpPr>
              <a:spLocks/>
            </p:cNvSpPr>
            <p:nvPr/>
          </p:nvSpPr>
          <p:spPr bwMode="auto">
            <a:xfrm>
              <a:off x="2106066" y="4826698"/>
              <a:ext cx="365125" cy="119380"/>
            </a:xfrm>
            <a:custGeom>
              <a:avLst/>
              <a:gdLst/>
              <a:ahLst/>
              <a:cxnLst>
                <a:cxn ang="0">
                  <a:pos x="0" y="355"/>
                </a:cxn>
                <a:cxn ang="0">
                  <a:pos x="25908" y="16865"/>
                </a:cxn>
                <a:cxn ang="0">
                  <a:pos x="47345" y="98145"/>
                </a:cxn>
                <a:cxn ang="0">
                  <a:pos x="73253" y="16865"/>
                </a:cxn>
                <a:cxn ang="0">
                  <a:pos x="152590" y="355"/>
                </a:cxn>
                <a:cxn ang="0">
                  <a:pos x="79349" y="16865"/>
                </a:cxn>
                <a:cxn ang="0">
                  <a:pos x="105257" y="98145"/>
                </a:cxn>
                <a:cxn ang="0">
                  <a:pos x="126682" y="16865"/>
                </a:cxn>
                <a:cxn ang="0">
                  <a:pos x="152590" y="355"/>
                </a:cxn>
                <a:cxn ang="0">
                  <a:pos x="167830" y="0"/>
                </a:cxn>
                <a:cxn ang="0">
                  <a:pos x="187642" y="97726"/>
                </a:cxn>
                <a:cxn ang="0">
                  <a:pos x="221259" y="59537"/>
                </a:cxn>
                <a:cxn ang="0">
                  <a:pos x="187642" y="42773"/>
                </a:cxn>
                <a:cxn ang="0">
                  <a:pos x="224307" y="16764"/>
                </a:cxn>
                <a:cxn ang="0">
                  <a:pos x="315849" y="62674"/>
                </a:cxn>
                <a:cxn ang="0">
                  <a:pos x="311277" y="55054"/>
                </a:cxn>
                <a:cxn ang="0">
                  <a:pos x="305092" y="47434"/>
                </a:cxn>
                <a:cxn ang="0">
                  <a:pos x="303568" y="44297"/>
                </a:cxn>
                <a:cxn ang="0">
                  <a:pos x="309753" y="39725"/>
                </a:cxn>
                <a:cxn ang="0">
                  <a:pos x="312801" y="35153"/>
                </a:cxn>
                <a:cxn ang="0">
                  <a:pos x="312801" y="15341"/>
                </a:cxn>
                <a:cxn ang="0">
                  <a:pos x="303568" y="6197"/>
                </a:cxn>
                <a:cxn ang="0">
                  <a:pos x="294424" y="2197"/>
                </a:cxn>
                <a:cxn ang="0">
                  <a:pos x="294424" y="71818"/>
                </a:cxn>
                <a:cxn ang="0">
                  <a:pos x="289852" y="77914"/>
                </a:cxn>
                <a:cxn ang="0">
                  <a:pos x="263944" y="80962"/>
                </a:cxn>
                <a:cxn ang="0">
                  <a:pos x="288328" y="55054"/>
                </a:cxn>
                <a:cxn ang="0">
                  <a:pos x="294424" y="2197"/>
                </a:cxn>
                <a:cxn ang="0">
                  <a:pos x="291376" y="1397"/>
                </a:cxn>
                <a:cxn ang="0">
                  <a:pos x="291376" y="33629"/>
                </a:cxn>
                <a:cxn ang="0">
                  <a:pos x="285280" y="38201"/>
                </a:cxn>
                <a:cxn ang="0">
                  <a:pos x="263944" y="16865"/>
                </a:cxn>
                <a:cxn ang="0">
                  <a:pos x="285280" y="18389"/>
                </a:cxn>
                <a:cxn ang="0">
                  <a:pos x="291376" y="1397"/>
                </a:cxn>
                <a:cxn ang="0">
                  <a:pos x="273088" y="101"/>
                </a:cxn>
                <a:cxn ang="0">
                  <a:pos x="242608" y="97726"/>
                </a:cxn>
                <a:cxn ang="0">
                  <a:pos x="314629" y="80962"/>
                </a:cxn>
                <a:cxn ang="0">
                  <a:pos x="315849" y="62674"/>
                </a:cxn>
                <a:cxn ang="0">
                  <a:pos x="364312" y="51396"/>
                </a:cxn>
                <a:cxn ang="0">
                  <a:pos x="361403" y="34912"/>
                </a:cxn>
                <a:cxn ang="0">
                  <a:pos x="355930" y="19812"/>
                </a:cxn>
                <a:cxn ang="0">
                  <a:pos x="348449" y="6096"/>
                </a:cxn>
                <a:cxn ang="0">
                  <a:pos x="326517" y="101"/>
                </a:cxn>
                <a:cxn ang="0">
                  <a:pos x="335851" y="13817"/>
                </a:cxn>
                <a:cxn ang="0">
                  <a:pos x="346329" y="59626"/>
                </a:cxn>
                <a:cxn ang="0">
                  <a:pos x="336042" y="106502"/>
                </a:cxn>
                <a:cxn ang="0">
                  <a:pos x="343281" y="119164"/>
                </a:cxn>
                <a:cxn ang="0">
                  <a:pos x="364312" y="68516"/>
                </a:cxn>
              </a:cxnLst>
              <a:rect l="0" t="0" r="r" b="b"/>
              <a:pathLst>
                <a:path w="365125" h="119379">
                  <a:moveTo>
                    <a:pt x="73253" y="355"/>
                  </a:moveTo>
                  <a:lnTo>
                    <a:pt x="0" y="355"/>
                  </a:lnTo>
                  <a:lnTo>
                    <a:pt x="0" y="16865"/>
                  </a:lnTo>
                  <a:lnTo>
                    <a:pt x="25908" y="16865"/>
                  </a:lnTo>
                  <a:lnTo>
                    <a:pt x="25908" y="98145"/>
                  </a:lnTo>
                  <a:lnTo>
                    <a:pt x="47345" y="98145"/>
                  </a:lnTo>
                  <a:lnTo>
                    <a:pt x="47345" y="16865"/>
                  </a:lnTo>
                  <a:lnTo>
                    <a:pt x="73253" y="16865"/>
                  </a:lnTo>
                  <a:lnTo>
                    <a:pt x="73253" y="355"/>
                  </a:lnTo>
                  <a:close/>
                </a:path>
                <a:path w="365125" h="119379">
                  <a:moveTo>
                    <a:pt x="152590" y="355"/>
                  </a:moveTo>
                  <a:lnTo>
                    <a:pt x="79349" y="355"/>
                  </a:lnTo>
                  <a:lnTo>
                    <a:pt x="79349" y="16865"/>
                  </a:lnTo>
                  <a:lnTo>
                    <a:pt x="105257" y="16865"/>
                  </a:lnTo>
                  <a:lnTo>
                    <a:pt x="105257" y="98145"/>
                  </a:lnTo>
                  <a:lnTo>
                    <a:pt x="126682" y="98145"/>
                  </a:lnTo>
                  <a:lnTo>
                    <a:pt x="126682" y="16865"/>
                  </a:lnTo>
                  <a:lnTo>
                    <a:pt x="152590" y="16865"/>
                  </a:lnTo>
                  <a:lnTo>
                    <a:pt x="152590" y="355"/>
                  </a:lnTo>
                  <a:close/>
                </a:path>
                <a:path w="365125" h="119379">
                  <a:moveTo>
                    <a:pt x="224307" y="0"/>
                  </a:moveTo>
                  <a:lnTo>
                    <a:pt x="167830" y="0"/>
                  </a:lnTo>
                  <a:lnTo>
                    <a:pt x="167830" y="97726"/>
                  </a:lnTo>
                  <a:lnTo>
                    <a:pt x="187642" y="97726"/>
                  </a:lnTo>
                  <a:lnTo>
                    <a:pt x="187642" y="59537"/>
                  </a:lnTo>
                  <a:lnTo>
                    <a:pt x="221259" y="59537"/>
                  </a:lnTo>
                  <a:lnTo>
                    <a:pt x="221259" y="42773"/>
                  </a:lnTo>
                  <a:lnTo>
                    <a:pt x="187642" y="42773"/>
                  </a:lnTo>
                  <a:lnTo>
                    <a:pt x="187642" y="16764"/>
                  </a:lnTo>
                  <a:lnTo>
                    <a:pt x="224307" y="16764"/>
                  </a:lnTo>
                  <a:lnTo>
                    <a:pt x="224307" y="0"/>
                  </a:lnTo>
                  <a:close/>
                </a:path>
                <a:path w="365125" h="119379">
                  <a:moveTo>
                    <a:pt x="315849" y="62674"/>
                  </a:moveTo>
                  <a:lnTo>
                    <a:pt x="314325" y="58102"/>
                  </a:lnTo>
                  <a:lnTo>
                    <a:pt x="311277" y="55054"/>
                  </a:lnTo>
                  <a:lnTo>
                    <a:pt x="309753" y="50482"/>
                  </a:lnTo>
                  <a:lnTo>
                    <a:pt x="305092" y="47434"/>
                  </a:lnTo>
                  <a:lnTo>
                    <a:pt x="298996" y="45910"/>
                  </a:lnTo>
                  <a:lnTo>
                    <a:pt x="303568" y="44297"/>
                  </a:lnTo>
                  <a:lnTo>
                    <a:pt x="306616" y="42773"/>
                  </a:lnTo>
                  <a:lnTo>
                    <a:pt x="309753" y="39725"/>
                  </a:lnTo>
                  <a:lnTo>
                    <a:pt x="310769" y="38201"/>
                  </a:lnTo>
                  <a:lnTo>
                    <a:pt x="312801" y="35153"/>
                  </a:lnTo>
                  <a:lnTo>
                    <a:pt x="312801" y="16865"/>
                  </a:lnTo>
                  <a:lnTo>
                    <a:pt x="312801" y="15341"/>
                  </a:lnTo>
                  <a:lnTo>
                    <a:pt x="309753" y="9245"/>
                  </a:lnTo>
                  <a:lnTo>
                    <a:pt x="303568" y="6197"/>
                  </a:lnTo>
                  <a:lnTo>
                    <a:pt x="298373" y="3314"/>
                  </a:lnTo>
                  <a:lnTo>
                    <a:pt x="294424" y="2197"/>
                  </a:lnTo>
                  <a:lnTo>
                    <a:pt x="294424" y="59626"/>
                  </a:lnTo>
                  <a:lnTo>
                    <a:pt x="294424" y="71818"/>
                  </a:lnTo>
                  <a:lnTo>
                    <a:pt x="292900" y="74866"/>
                  </a:lnTo>
                  <a:lnTo>
                    <a:pt x="289852" y="77914"/>
                  </a:lnTo>
                  <a:lnTo>
                    <a:pt x="283756" y="80962"/>
                  </a:lnTo>
                  <a:lnTo>
                    <a:pt x="263944" y="80962"/>
                  </a:lnTo>
                  <a:lnTo>
                    <a:pt x="263944" y="55054"/>
                  </a:lnTo>
                  <a:lnTo>
                    <a:pt x="288328" y="55054"/>
                  </a:lnTo>
                  <a:lnTo>
                    <a:pt x="294424" y="59626"/>
                  </a:lnTo>
                  <a:lnTo>
                    <a:pt x="294424" y="2197"/>
                  </a:lnTo>
                  <a:lnTo>
                    <a:pt x="291757" y="1435"/>
                  </a:lnTo>
                  <a:lnTo>
                    <a:pt x="291376" y="1397"/>
                  </a:lnTo>
                  <a:lnTo>
                    <a:pt x="291376" y="21437"/>
                  </a:lnTo>
                  <a:lnTo>
                    <a:pt x="291376" y="33629"/>
                  </a:lnTo>
                  <a:lnTo>
                    <a:pt x="288328" y="36677"/>
                  </a:lnTo>
                  <a:lnTo>
                    <a:pt x="285280" y="38201"/>
                  </a:lnTo>
                  <a:lnTo>
                    <a:pt x="263944" y="38201"/>
                  </a:lnTo>
                  <a:lnTo>
                    <a:pt x="263944" y="16865"/>
                  </a:lnTo>
                  <a:lnTo>
                    <a:pt x="280708" y="16865"/>
                  </a:lnTo>
                  <a:lnTo>
                    <a:pt x="285280" y="18389"/>
                  </a:lnTo>
                  <a:lnTo>
                    <a:pt x="291376" y="21437"/>
                  </a:lnTo>
                  <a:lnTo>
                    <a:pt x="291376" y="1397"/>
                  </a:lnTo>
                  <a:lnTo>
                    <a:pt x="283413" y="406"/>
                  </a:lnTo>
                  <a:lnTo>
                    <a:pt x="273088" y="101"/>
                  </a:lnTo>
                  <a:lnTo>
                    <a:pt x="242608" y="101"/>
                  </a:lnTo>
                  <a:lnTo>
                    <a:pt x="242608" y="97726"/>
                  </a:lnTo>
                  <a:lnTo>
                    <a:pt x="279184" y="97726"/>
                  </a:lnTo>
                  <a:lnTo>
                    <a:pt x="314629" y="80962"/>
                  </a:lnTo>
                  <a:lnTo>
                    <a:pt x="315849" y="77914"/>
                  </a:lnTo>
                  <a:lnTo>
                    <a:pt x="315849" y="62674"/>
                  </a:lnTo>
                  <a:close/>
                </a:path>
                <a:path w="365125" h="119379">
                  <a:moveTo>
                    <a:pt x="364617" y="59626"/>
                  </a:moveTo>
                  <a:lnTo>
                    <a:pt x="364312" y="51396"/>
                  </a:lnTo>
                  <a:lnTo>
                    <a:pt x="363283" y="43014"/>
                  </a:lnTo>
                  <a:lnTo>
                    <a:pt x="361403" y="34912"/>
                  </a:lnTo>
                  <a:lnTo>
                    <a:pt x="358521" y="27533"/>
                  </a:lnTo>
                  <a:lnTo>
                    <a:pt x="355930" y="19812"/>
                  </a:lnTo>
                  <a:lnTo>
                    <a:pt x="352615" y="12674"/>
                  </a:lnTo>
                  <a:lnTo>
                    <a:pt x="348449" y="6096"/>
                  </a:lnTo>
                  <a:lnTo>
                    <a:pt x="343281" y="101"/>
                  </a:lnTo>
                  <a:lnTo>
                    <a:pt x="326517" y="101"/>
                  </a:lnTo>
                  <a:lnTo>
                    <a:pt x="331685" y="6959"/>
                  </a:lnTo>
                  <a:lnTo>
                    <a:pt x="335851" y="13817"/>
                  </a:lnTo>
                  <a:lnTo>
                    <a:pt x="346036" y="51612"/>
                  </a:lnTo>
                  <a:lnTo>
                    <a:pt x="346329" y="59626"/>
                  </a:lnTo>
                  <a:lnTo>
                    <a:pt x="346036" y="68491"/>
                  </a:lnTo>
                  <a:lnTo>
                    <a:pt x="336042" y="106502"/>
                  </a:lnTo>
                  <a:lnTo>
                    <a:pt x="328041" y="119164"/>
                  </a:lnTo>
                  <a:lnTo>
                    <a:pt x="343281" y="119164"/>
                  </a:lnTo>
                  <a:lnTo>
                    <a:pt x="361403" y="85140"/>
                  </a:lnTo>
                  <a:lnTo>
                    <a:pt x="364312" y="68516"/>
                  </a:lnTo>
                  <a:lnTo>
                    <a:pt x="364617" y="59626"/>
                  </a:lnTo>
                  <a:close/>
                </a:path>
              </a:pathLst>
            </a:custGeom>
            <a:solidFill>
              <a:srgbClr val="67676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162" name="object 142"/>
          <p:cNvSpPr>
            <a:spLocks/>
          </p:cNvSpPr>
          <p:nvPr/>
        </p:nvSpPr>
        <p:spPr bwMode="auto">
          <a:xfrm>
            <a:off x="929409" y="4496361"/>
            <a:ext cx="414194" cy="215713"/>
          </a:xfrm>
          <a:custGeom>
            <a:avLst/>
            <a:gdLst/>
            <a:ahLst/>
            <a:cxnLst>
              <a:cxn ang="0">
                <a:pos x="54864" y="199923"/>
              </a:cxn>
              <a:cxn ang="0">
                <a:pos x="38100" y="187731"/>
              </a:cxn>
              <a:cxn ang="0">
                <a:pos x="13716" y="190779"/>
              </a:cxn>
              <a:cxn ang="0">
                <a:pos x="3048" y="199923"/>
              </a:cxn>
              <a:cxn ang="0">
                <a:pos x="0" y="215163"/>
              </a:cxn>
              <a:cxn ang="0">
                <a:pos x="3048" y="231927"/>
              </a:cxn>
              <a:cxn ang="0">
                <a:pos x="13716" y="241071"/>
              </a:cxn>
              <a:cxn ang="0">
                <a:pos x="38100" y="244119"/>
              </a:cxn>
              <a:cxn ang="0">
                <a:pos x="54864" y="231927"/>
              </a:cxn>
              <a:cxn ang="0">
                <a:pos x="57912" y="207543"/>
              </a:cxn>
              <a:cxn ang="0">
                <a:pos x="234886" y="151066"/>
              </a:cxn>
              <a:cxn ang="0">
                <a:pos x="234886" y="0"/>
              </a:cxn>
              <a:cxn ang="0">
                <a:pos x="187642" y="58013"/>
              </a:cxn>
              <a:cxn ang="0">
                <a:pos x="186118" y="67157"/>
              </a:cxn>
              <a:cxn ang="0">
                <a:pos x="185877" y="89458"/>
              </a:cxn>
              <a:cxn ang="0">
                <a:pos x="184835" y="103797"/>
              </a:cxn>
              <a:cxn ang="0">
                <a:pos x="184594" y="151066"/>
              </a:cxn>
              <a:cxn ang="0">
                <a:pos x="170878" y="83921"/>
              </a:cxn>
              <a:cxn ang="0">
                <a:pos x="179070" y="70967"/>
              </a:cxn>
              <a:cxn ang="0">
                <a:pos x="186118" y="58013"/>
              </a:cxn>
              <a:cxn ang="0">
                <a:pos x="187642" y="0"/>
              </a:cxn>
              <a:cxn ang="0">
                <a:pos x="82397" y="189268"/>
              </a:cxn>
              <a:cxn ang="0">
                <a:pos x="184594" y="239560"/>
              </a:cxn>
              <a:cxn ang="0">
                <a:pos x="234886" y="189268"/>
              </a:cxn>
              <a:cxn ang="0">
                <a:pos x="263944" y="151066"/>
              </a:cxn>
              <a:cxn ang="0">
                <a:pos x="425577" y="151066"/>
              </a:cxn>
              <a:cxn ang="0">
                <a:pos x="425577" y="0"/>
              </a:cxn>
              <a:cxn ang="0">
                <a:pos x="378333" y="2235"/>
              </a:cxn>
              <a:cxn ang="0">
                <a:pos x="378333" y="80873"/>
              </a:cxn>
              <a:cxn ang="0">
                <a:pos x="376999" y="97066"/>
              </a:cxn>
              <a:cxn ang="0">
                <a:pos x="376809" y="151066"/>
              </a:cxn>
              <a:cxn ang="0">
                <a:pos x="363093" y="83921"/>
              </a:cxn>
              <a:cxn ang="0">
                <a:pos x="378333" y="2235"/>
              </a:cxn>
              <a:cxn ang="0">
                <a:pos x="274612" y="189268"/>
              </a:cxn>
              <a:cxn ang="0">
                <a:pos x="376809" y="239560"/>
              </a:cxn>
              <a:cxn ang="0">
                <a:pos x="425577" y="189268"/>
              </a:cxn>
              <a:cxn ang="0">
                <a:pos x="454634" y="151066"/>
              </a:cxn>
            </a:cxnLst>
            <a:rect l="0" t="0" r="r" b="b"/>
            <a:pathLst>
              <a:path w="454659" h="244475">
                <a:moveTo>
                  <a:pt x="57912" y="207543"/>
                </a:moveTo>
                <a:lnTo>
                  <a:pt x="54864" y="199923"/>
                </a:lnTo>
                <a:lnTo>
                  <a:pt x="45720" y="190779"/>
                </a:lnTo>
                <a:lnTo>
                  <a:pt x="38100" y="187731"/>
                </a:lnTo>
                <a:lnTo>
                  <a:pt x="19812" y="187731"/>
                </a:lnTo>
                <a:lnTo>
                  <a:pt x="13716" y="190779"/>
                </a:lnTo>
                <a:lnTo>
                  <a:pt x="7620" y="195351"/>
                </a:lnTo>
                <a:lnTo>
                  <a:pt x="3048" y="199923"/>
                </a:lnTo>
                <a:lnTo>
                  <a:pt x="0" y="206019"/>
                </a:lnTo>
                <a:lnTo>
                  <a:pt x="0" y="215163"/>
                </a:lnTo>
                <a:lnTo>
                  <a:pt x="0" y="224307"/>
                </a:lnTo>
                <a:lnTo>
                  <a:pt x="3048" y="231927"/>
                </a:lnTo>
                <a:lnTo>
                  <a:pt x="7620" y="236499"/>
                </a:lnTo>
                <a:lnTo>
                  <a:pt x="13716" y="241071"/>
                </a:lnTo>
                <a:lnTo>
                  <a:pt x="19812" y="244119"/>
                </a:lnTo>
                <a:lnTo>
                  <a:pt x="38100" y="244119"/>
                </a:lnTo>
                <a:lnTo>
                  <a:pt x="45720" y="241071"/>
                </a:lnTo>
                <a:lnTo>
                  <a:pt x="54864" y="231927"/>
                </a:lnTo>
                <a:lnTo>
                  <a:pt x="57912" y="224307"/>
                </a:lnTo>
                <a:lnTo>
                  <a:pt x="57912" y="207543"/>
                </a:lnTo>
                <a:close/>
              </a:path>
              <a:path w="454659" h="244475">
                <a:moveTo>
                  <a:pt x="263944" y="151066"/>
                </a:moveTo>
                <a:lnTo>
                  <a:pt x="234886" y="151066"/>
                </a:lnTo>
                <a:lnTo>
                  <a:pt x="234886" y="58013"/>
                </a:lnTo>
                <a:lnTo>
                  <a:pt x="234886" y="0"/>
                </a:lnTo>
                <a:lnTo>
                  <a:pt x="187642" y="0"/>
                </a:lnTo>
                <a:lnTo>
                  <a:pt x="187642" y="58013"/>
                </a:lnTo>
                <a:lnTo>
                  <a:pt x="187642" y="59537"/>
                </a:lnTo>
                <a:lnTo>
                  <a:pt x="186118" y="67157"/>
                </a:lnTo>
                <a:lnTo>
                  <a:pt x="186029" y="83921"/>
                </a:lnTo>
                <a:lnTo>
                  <a:pt x="185877" y="89458"/>
                </a:lnTo>
                <a:lnTo>
                  <a:pt x="185356" y="97066"/>
                </a:lnTo>
                <a:lnTo>
                  <a:pt x="184835" y="103797"/>
                </a:lnTo>
                <a:lnTo>
                  <a:pt x="184594" y="109829"/>
                </a:lnTo>
                <a:lnTo>
                  <a:pt x="184594" y="151066"/>
                </a:lnTo>
                <a:lnTo>
                  <a:pt x="128117" y="151066"/>
                </a:lnTo>
                <a:lnTo>
                  <a:pt x="170878" y="83921"/>
                </a:lnTo>
                <a:lnTo>
                  <a:pt x="175183" y="77292"/>
                </a:lnTo>
                <a:lnTo>
                  <a:pt x="179070" y="70967"/>
                </a:lnTo>
                <a:lnTo>
                  <a:pt x="182664" y="64630"/>
                </a:lnTo>
                <a:lnTo>
                  <a:pt x="186118" y="58013"/>
                </a:lnTo>
                <a:lnTo>
                  <a:pt x="187642" y="58013"/>
                </a:lnTo>
                <a:lnTo>
                  <a:pt x="187642" y="0"/>
                </a:lnTo>
                <a:lnTo>
                  <a:pt x="82397" y="154114"/>
                </a:lnTo>
                <a:lnTo>
                  <a:pt x="82397" y="189268"/>
                </a:lnTo>
                <a:lnTo>
                  <a:pt x="184594" y="189268"/>
                </a:lnTo>
                <a:lnTo>
                  <a:pt x="184594" y="239560"/>
                </a:lnTo>
                <a:lnTo>
                  <a:pt x="234886" y="239560"/>
                </a:lnTo>
                <a:lnTo>
                  <a:pt x="234886" y="189268"/>
                </a:lnTo>
                <a:lnTo>
                  <a:pt x="263944" y="189268"/>
                </a:lnTo>
                <a:lnTo>
                  <a:pt x="263944" y="151066"/>
                </a:lnTo>
                <a:close/>
              </a:path>
              <a:path w="454659" h="244475">
                <a:moveTo>
                  <a:pt x="454634" y="151066"/>
                </a:moveTo>
                <a:lnTo>
                  <a:pt x="425577" y="151066"/>
                </a:lnTo>
                <a:lnTo>
                  <a:pt x="425577" y="58013"/>
                </a:lnTo>
                <a:lnTo>
                  <a:pt x="425577" y="0"/>
                </a:lnTo>
                <a:lnTo>
                  <a:pt x="379857" y="0"/>
                </a:lnTo>
                <a:lnTo>
                  <a:pt x="378333" y="2235"/>
                </a:lnTo>
                <a:lnTo>
                  <a:pt x="378333" y="58013"/>
                </a:lnTo>
                <a:lnTo>
                  <a:pt x="378333" y="80873"/>
                </a:lnTo>
                <a:lnTo>
                  <a:pt x="377456" y="89458"/>
                </a:lnTo>
                <a:lnTo>
                  <a:pt x="376999" y="97066"/>
                </a:lnTo>
                <a:lnTo>
                  <a:pt x="376834" y="103797"/>
                </a:lnTo>
                <a:lnTo>
                  <a:pt x="376809" y="151066"/>
                </a:lnTo>
                <a:lnTo>
                  <a:pt x="318808" y="151066"/>
                </a:lnTo>
                <a:lnTo>
                  <a:pt x="363093" y="83921"/>
                </a:lnTo>
                <a:lnTo>
                  <a:pt x="378333" y="58013"/>
                </a:lnTo>
                <a:lnTo>
                  <a:pt x="378333" y="2235"/>
                </a:lnTo>
                <a:lnTo>
                  <a:pt x="274612" y="154114"/>
                </a:lnTo>
                <a:lnTo>
                  <a:pt x="274612" y="189268"/>
                </a:lnTo>
                <a:lnTo>
                  <a:pt x="376809" y="189268"/>
                </a:lnTo>
                <a:lnTo>
                  <a:pt x="376809" y="239560"/>
                </a:lnTo>
                <a:lnTo>
                  <a:pt x="425577" y="239560"/>
                </a:lnTo>
                <a:lnTo>
                  <a:pt x="425577" y="189268"/>
                </a:lnTo>
                <a:lnTo>
                  <a:pt x="454634" y="189268"/>
                </a:lnTo>
                <a:lnTo>
                  <a:pt x="454634" y="151066"/>
                </a:lnTo>
                <a:close/>
              </a:path>
            </a:pathLst>
          </a:custGeom>
          <a:solidFill>
            <a:srgbClr val="D48E08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9" name="object 143"/>
          <p:cNvGrpSpPr>
            <a:grpSpLocks/>
          </p:cNvGrpSpPr>
          <p:nvPr/>
        </p:nvGrpSpPr>
        <p:grpSpPr bwMode="auto">
          <a:xfrm>
            <a:off x="923637" y="4489357"/>
            <a:ext cx="539750" cy="228319"/>
            <a:chOff x="1016022" y="5088531"/>
            <a:chExt cx="593725" cy="258445"/>
          </a:xfrm>
        </p:grpSpPr>
        <p:sp>
          <p:nvSpPr>
            <p:cNvPr id="5243" name="object 144"/>
            <p:cNvSpPr>
              <a:spLocks/>
            </p:cNvSpPr>
            <p:nvPr/>
          </p:nvSpPr>
          <p:spPr bwMode="auto">
            <a:xfrm>
              <a:off x="1022889" y="5095398"/>
              <a:ext cx="454659" cy="244475"/>
            </a:xfrm>
            <a:custGeom>
              <a:avLst/>
              <a:gdLst/>
              <a:ahLst/>
              <a:cxnLst>
                <a:cxn ang="0">
                  <a:pos x="0" y="206025"/>
                </a:cxn>
                <a:cxn ang="0">
                  <a:pos x="7619" y="195357"/>
                </a:cxn>
                <a:cxn ang="0">
                  <a:pos x="19812" y="187737"/>
                </a:cxn>
                <a:cxn ang="0">
                  <a:pos x="38100" y="187737"/>
                </a:cxn>
                <a:cxn ang="0">
                  <a:pos x="50291" y="195357"/>
                </a:cxn>
                <a:cxn ang="0">
                  <a:pos x="57912" y="207549"/>
                </a:cxn>
                <a:cxn ang="0">
                  <a:pos x="57912" y="224313"/>
                </a:cxn>
                <a:cxn ang="0">
                  <a:pos x="50291" y="236505"/>
                </a:cxn>
                <a:cxn ang="0">
                  <a:pos x="38100" y="244125"/>
                </a:cxn>
                <a:cxn ang="0">
                  <a:pos x="19812" y="244125"/>
                </a:cxn>
                <a:cxn ang="0">
                  <a:pos x="7619" y="236505"/>
                </a:cxn>
                <a:cxn ang="0">
                  <a:pos x="0" y="224313"/>
                </a:cxn>
                <a:cxn ang="0">
                  <a:pos x="83915" y="190785"/>
                </a:cxn>
                <a:cxn ang="0">
                  <a:pos x="187642" y="0"/>
                </a:cxn>
                <a:cxn ang="0">
                  <a:pos x="234886" y="151066"/>
                </a:cxn>
                <a:cxn ang="0">
                  <a:pos x="263937" y="190785"/>
                </a:cxn>
                <a:cxn ang="0">
                  <a:pos x="234886" y="239553"/>
                </a:cxn>
                <a:cxn ang="0">
                  <a:pos x="184594" y="190785"/>
                </a:cxn>
                <a:cxn ang="0">
                  <a:pos x="128111" y="151066"/>
                </a:cxn>
                <a:cxn ang="0">
                  <a:pos x="184594" y="109823"/>
                </a:cxn>
                <a:cxn ang="0">
                  <a:pos x="185356" y="97059"/>
                </a:cxn>
                <a:cxn ang="0">
                  <a:pos x="186118" y="80867"/>
                </a:cxn>
                <a:cxn ang="0">
                  <a:pos x="187642" y="59531"/>
                </a:cxn>
                <a:cxn ang="0">
                  <a:pos x="186118" y="58007"/>
                </a:cxn>
                <a:cxn ang="0">
                  <a:pos x="179069" y="70961"/>
                </a:cxn>
                <a:cxn ang="0">
                  <a:pos x="170878" y="83915"/>
                </a:cxn>
                <a:cxn ang="0">
                  <a:pos x="274605" y="190785"/>
                </a:cxn>
                <a:cxn ang="0">
                  <a:pos x="379856" y="0"/>
                </a:cxn>
                <a:cxn ang="0">
                  <a:pos x="427196" y="151066"/>
                </a:cxn>
                <a:cxn ang="0">
                  <a:pos x="454628" y="190785"/>
                </a:cxn>
                <a:cxn ang="0">
                  <a:pos x="427196" y="239553"/>
                </a:cxn>
                <a:cxn ang="0">
                  <a:pos x="376808" y="190785"/>
                </a:cxn>
                <a:cxn ang="0">
                  <a:pos x="318801" y="151066"/>
                </a:cxn>
                <a:cxn ang="0">
                  <a:pos x="376808" y="109823"/>
                </a:cxn>
                <a:cxn ang="0">
                  <a:pos x="376999" y="97059"/>
                </a:cxn>
                <a:cxn ang="0">
                  <a:pos x="378332" y="80867"/>
                </a:cxn>
                <a:cxn ang="0">
                  <a:pos x="378332" y="59531"/>
                </a:cxn>
                <a:cxn ang="0">
                  <a:pos x="374880" y="64627"/>
                </a:cxn>
                <a:cxn ang="0">
                  <a:pos x="367403" y="77295"/>
                </a:cxn>
                <a:cxn ang="0">
                  <a:pos x="318801" y="151066"/>
                </a:cxn>
              </a:cxnLst>
              <a:rect l="0" t="0" r="r" b="b"/>
              <a:pathLst>
                <a:path w="454659" h="244475">
                  <a:moveTo>
                    <a:pt x="0" y="215169"/>
                  </a:moveTo>
                  <a:lnTo>
                    <a:pt x="0" y="206025"/>
                  </a:lnTo>
                  <a:lnTo>
                    <a:pt x="3047" y="199929"/>
                  </a:lnTo>
                  <a:lnTo>
                    <a:pt x="7619" y="195357"/>
                  </a:lnTo>
                  <a:lnTo>
                    <a:pt x="13715" y="190785"/>
                  </a:lnTo>
                  <a:lnTo>
                    <a:pt x="19812" y="187737"/>
                  </a:lnTo>
                  <a:lnTo>
                    <a:pt x="28955" y="187737"/>
                  </a:lnTo>
                  <a:lnTo>
                    <a:pt x="38100" y="187737"/>
                  </a:lnTo>
                  <a:lnTo>
                    <a:pt x="45719" y="190785"/>
                  </a:lnTo>
                  <a:lnTo>
                    <a:pt x="50291" y="195357"/>
                  </a:lnTo>
                  <a:lnTo>
                    <a:pt x="54864" y="199929"/>
                  </a:lnTo>
                  <a:lnTo>
                    <a:pt x="57912" y="207549"/>
                  </a:lnTo>
                  <a:lnTo>
                    <a:pt x="57912" y="215169"/>
                  </a:lnTo>
                  <a:lnTo>
                    <a:pt x="57912" y="224313"/>
                  </a:lnTo>
                  <a:lnTo>
                    <a:pt x="54864" y="231933"/>
                  </a:lnTo>
                  <a:lnTo>
                    <a:pt x="50291" y="236505"/>
                  </a:lnTo>
                  <a:lnTo>
                    <a:pt x="45719" y="241077"/>
                  </a:lnTo>
                  <a:lnTo>
                    <a:pt x="38100" y="244125"/>
                  </a:lnTo>
                  <a:lnTo>
                    <a:pt x="28955" y="244125"/>
                  </a:lnTo>
                  <a:lnTo>
                    <a:pt x="19812" y="244125"/>
                  </a:lnTo>
                  <a:lnTo>
                    <a:pt x="13715" y="241077"/>
                  </a:lnTo>
                  <a:lnTo>
                    <a:pt x="7619" y="236505"/>
                  </a:lnTo>
                  <a:lnTo>
                    <a:pt x="3047" y="231933"/>
                  </a:lnTo>
                  <a:lnTo>
                    <a:pt x="0" y="224313"/>
                  </a:lnTo>
                  <a:lnTo>
                    <a:pt x="0" y="215169"/>
                  </a:lnTo>
                  <a:close/>
                </a:path>
                <a:path w="454659" h="244475">
                  <a:moveTo>
                    <a:pt x="83915" y="190785"/>
                  </a:moveTo>
                  <a:lnTo>
                    <a:pt x="83915" y="154114"/>
                  </a:lnTo>
                  <a:lnTo>
                    <a:pt x="187642" y="0"/>
                  </a:lnTo>
                  <a:lnTo>
                    <a:pt x="234886" y="0"/>
                  </a:lnTo>
                  <a:lnTo>
                    <a:pt x="234886" y="151066"/>
                  </a:lnTo>
                  <a:lnTo>
                    <a:pt x="263937" y="151066"/>
                  </a:lnTo>
                  <a:lnTo>
                    <a:pt x="263937" y="190785"/>
                  </a:lnTo>
                  <a:lnTo>
                    <a:pt x="234886" y="190785"/>
                  </a:lnTo>
                  <a:lnTo>
                    <a:pt x="234886" y="239553"/>
                  </a:lnTo>
                  <a:lnTo>
                    <a:pt x="184594" y="239553"/>
                  </a:lnTo>
                  <a:lnTo>
                    <a:pt x="184594" y="190785"/>
                  </a:lnTo>
                  <a:lnTo>
                    <a:pt x="83915" y="190785"/>
                  </a:lnTo>
                  <a:close/>
                </a:path>
                <a:path w="454659" h="244475">
                  <a:moveTo>
                    <a:pt x="128111" y="151066"/>
                  </a:moveTo>
                  <a:lnTo>
                    <a:pt x="184594" y="151066"/>
                  </a:lnTo>
                  <a:lnTo>
                    <a:pt x="184594" y="109823"/>
                  </a:lnTo>
                  <a:lnTo>
                    <a:pt x="184832" y="103798"/>
                  </a:lnTo>
                  <a:lnTo>
                    <a:pt x="185356" y="97059"/>
                  </a:lnTo>
                  <a:lnTo>
                    <a:pt x="185880" y="89463"/>
                  </a:lnTo>
                  <a:lnTo>
                    <a:pt x="186118" y="80867"/>
                  </a:lnTo>
                  <a:lnTo>
                    <a:pt x="186118" y="67151"/>
                  </a:lnTo>
                  <a:lnTo>
                    <a:pt x="187642" y="59531"/>
                  </a:lnTo>
                  <a:lnTo>
                    <a:pt x="187642" y="58007"/>
                  </a:lnTo>
                  <a:lnTo>
                    <a:pt x="186118" y="58007"/>
                  </a:lnTo>
                  <a:lnTo>
                    <a:pt x="182665" y="64627"/>
                  </a:lnTo>
                  <a:lnTo>
                    <a:pt x="179069" y="70961"/>
                  </a:lnTo>
                  <a:lnTo>
                    <a:pt x="175188" y="77295"/>
                  </a:lnTo>
                  <a:lnTo>
                    <a:pt x="170878" y="83915"/>
                  </a:lnTo>
                  <a:lnTo>
                    <a:pt x="128111" y="151066"/>
                  </a:lnTo>
                  <a:close/>
                </a:path>
                <a:path w="454659" h="244475">
                  <a:moveTo>
                    <a:pt x="274605" y="190785"/>
                  </a:moveTo>
                  <a:lnTo>
                    <a:pt x="274605" y="154114"/>
                  </a:lnTo>
                  <a:lnTo>
                    <a:pt x="379856" y="0"/>
                  </a:lnTo>
                  <a:lnTo>
                    <a:pt x="427196" y="0"/>
                  </a:lnTo>
                  <a:lnTo>
                    <a:pt x="427196" y="151066"/>
                  </a:lnTo>
                  <a:lnTo>
                    <a:pt x="454628" y="151066"/>
                  </a:lnTo>
                  <a:lnTo>
                    <a:pt x="454628" y="190785"/>
                  </a:lnTo>
                  <a:lnTo>
                    <a:pt x="427196" y="190785"/>
                  </a:lnTo>
                  <a:lnTo>
                    <a:pt x="427196" y="239553"/>
                  </a:lnTo>
                  <a:lnTo>
                    <a:pt x="376808" y="239553"/>
                  </a:lnTo>
                  <a:lnTo>
                    <a:pt x="376808" y="190785"/>
                  </a:lnTo>
                  <a:lnTo>
                    <a:pt x="274605" y="190785"/>
                  </a:lnTo>
                  <a:close/>
                </a:path>
                <a:path w="454659" h="244475">
                  <a:moveTo>
                    <a:pt x="318801" y="151066"/>
                  </a:moveTo>
                  <a:lnTo>
                    <a:pt x="376808" y="151066"/>
                  </a:lnTo>
                  <a:lnTo>
                    <a:pt x="376808" y="109823"/>
                  </a:lnTo>
                  <a:lnTo>
                    <a:pt x="376832" y="103798"/>
                  </a:lnTo>
                  <a:lnTo>
                    <a:pt x="376999" y="97059"/>
                  </a:lnTo>
                  <a:lnTo>
                    <a:pt x="377451" y="89463"/>
                  </a:lnTo>
                  <a:lnTo>
                    <a:pt x="378332" y="80867"/>
                  </a:lnTo>
                  <a:lnTo>
                    <a:pt x="378332" y="67151"/>
                  </a:lnTo>
                  <a:lnTo>
                    <a:pt x="378332" y="59531"/>
                  </a:lnTo>
                  <a:lnTo>
                    <a:pt x="378332" y="58007"/>
                  </a:lnTo>
                  <a:lnTo>
                    <a:pt x="374880" y="64627"/>
                  </a:lnTo>
                  <a:lnTo>
                    <a:pt x="371284" y="70961"/>
                  </a:lnTo>
                  <a:lnTo>
                    <a:pt x="367403" y="77295"/>
                  </a:lnTo>
                  <a:lnTo>
                    <a:pt x="363093" y="83915"/>
                  </a:lnTo>
                  <a:lnTo>
                    <a:pt x="318801" y="151066"/>
                  </a:lnTo>
                  <a:close/>
                </a:path>
              </a:pathLst>
            </a:custGeom>
            <a:noFill/>
            <a:ln w="13735">
              <a:solidFill>
                <a:srgbClr val="D48E08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44" name="object 145"/>
            <p:cNvPicPr>
              <a:picLocks noChangeAspect="1" noChangeArrowheads="1"/>
            </p:cNvPicPr>
            <p:nvPr/>
          </p:nvPicPr>
          <p:blipFill>
            <a:blip r:embed="rId86"/>
            <a:srcRect/>
            <a:stretch>
              <a:fillRect/>
            </a:stretch>
          </p:blipFill>
          <p:spPr bwMode="auto">
            <a:xfrm>
              <a:off x="1022604" y="5282184"/>
              <a:ext cx="59435" cy="57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5" name="object 146"/>
            <p:cNvPicPr>
              <a:picLocks noChangeAspect="1" noChangeArrowheads="1"/>
            </p:cNvPicPr>
            <p:nvPr/>
          </p:nvPicPr>
          <p:blipFill>
            <a:blip r:embed="rId87"/>
            <a:srcRect/>
            <a:stretch>
              <a:fillRect/>
            </a:stretch>
          </p:blipFill>
          <p:spPr bwMode="auto">
            <a:xfrm>
              <a:off x="1104900" y="5090160"/>
              <a:ext cx="181355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6" name="object 147"/>
            <p:cNvPicPr>
              <a:picLocks noChangeAspect="1" noChangeArrowheads="1"/>
            </p:cNvPicPr>
            <p:nvPr/>
          </p:nvPicPr>
          <p:blipFill>
            <a:blip r:embed="rId88"/>
            <a:srcRect/>
            <a:stretch>
              <a:fillRect/>
            </a:stretch>
          </p:blipFill>
          <p:spPr bwMode="auto">
            <a:xfrm>
              <a:off x="1295400" y="5090160"/>
              <a:ext cx="184404" cy="245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7" name="object 148"/>
            <p:cNvPicPr>
              <a:picLocks noChangeAspect="1" noChangeArrowheads="1"/>
            </p:cNvPicPr>
            <p:nvPr/>
          </p:nvPicPr>
          <p:blipFill>
            <a:blip r:embed="rId89"/>
            <a:srcRect/>
            <a:stretch>
              <a:fillRect/>
            </a:stretch>
          </p:blipFill>
          <p:spPr bwMode="auto">
            <a:xfrm>
              <a:off x="1519418" y="5206070"/>
              <a:ext cx="86982" cy="13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48" name="object 149"/>
            <p:cNvSpPr>
              <a:spLocks/>
            </p:cNvSpPr>
            <p:nvPr/>
          </p:nvSpPr>
          <p:spPr bwMode="auto">
            <a:xfrm>
              <a:off x="1607820" y="5334761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64" name="object 150"/>
          <p:cNvPicPr>
            <a:picLocks noChangeAspect="1" noChangeArrowheads="1"/>
          </p:cNvPicPr>
          <p:nvPr/>
        </p:nvPicPr>
        <p:blipFill>
          <a:blip r:embed="rId90"/>
          <a:srcRect/>
          <a:stretch>
            <a:fillRect/>
          </a:stretch>
        </p:blipFill>
        <p:spPr bwMode="auto">
          <a:xfrm>
            <a:off x="750455" y="4489357"/>
            <a:ext cx="119785" cy="22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" name="object 151"/>
          <p:cNvGrpSpPr>
            <a:grpSpLocks/>
          </p:cNvGrpSpPr>
          <p:nvPr/>
        </p:nvGrpSpPr>
        <p:grpSpPr bwMode="auto">
          <a:xfrm>
            <a:off x="1541318" y="4593012"/>
            <a:ext cx="334818" cy="142875"/>
            <a:chOff x="1694869" y="5206069"/>
            <a:chExt cx="369570" cy="161925"/>
          </a:xfrm>
        </p:grpSpPr>
        <p:pic>
          <p:nvPicPr>
            <p:cNvPr id="5239" name="object 152"/>
            <p:cNvPicPr>
              <a:picLocks noChangeAspect="1" noChangeArrowheads="1"/>
            </p:cNvPicPr>
            <p:nvPr/>
          </p:nvPicPr>
          <p:blipFill>
            <a:blip r:embed="rId91"/>
            <a:srcRect/>
            <a:stretch>
              <a:fillRect/>
            </a:stretch>
          </p:blipFill>
          <p:spPr bwMode="auto">
            <a:xfrm>
              <a:off x="1694869" y="5206069"/>
              <a:ext cx="369208" cy="161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0" name="object 153"/>
            <p:cNvPicPr>
              <a:picLocks noChangeAspect="1" noChangeArrowheads="1"/>
            </p:cNvPicPr>
            <p:nvPr/>
          </p:nvPicPr>
          <p:blipFill>
            <a:blip r:embed="rId92"/>
            <a:srcRect/>
            <a:stretch>
              <a:fillRect/>
            </a:stretch>
          </p:blipFill>
          <p:spPr bwMode="auto">
            <a:xfrm>
              <a:off x="1702308" y="5213603"/>
              <a:ext cx="35051" cy="149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1" name="object 154"/>
            <p:cNvPicPr>
              <a:picLocks noChangeAspect="1" noChangeArrowheads="1"/>
            </p:cNvPicPr>
            <p:nvPr/>
          </p:nvPicPr>
          <p:blipFill>
            <a:blip r:embed="rId93"/>
            <a:srcRect/>
            <a:stretch>
              <a:fillRect/>
            </a:stretch>
          </p:blipFill>
          <p:spPr bwMode="auto">
            <a:xfrm>
              <a:off x="1758696" y="5213603"/>
              <a:ext cx="67055" cy="121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42" name="object 155"/>
            <p:cNvPicPr>
              <a:picLocks noChangeAspect="1" noChangeArrowheads="1"/>
            </p:cNvPicPr>
            <p:nvPr/>
          </p:nvPicPr>
          <p:blipFill>
            <a:blip r:embed="rId94"/>
            <a:srcRect/>
            <a:stretch>
              <a:fillRect/>
            </a:stretch>
          </p:blipFill>
          <p:spPr bwMode="auto">
            <a:xfrm>
              <a:off x="1833371" y="5210555"/>
              <a:ext cx="224028" cy="15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66" name="object 156"/>
          <p:cNvPicPr>
            <a:picLocks noChangeAspect="1" noChangeArrowheads="1"/>
          </p:cNvPicPr>
          <p:nvPr/>
        </p:nvPicPr>
        <p:blipFill>
          <a:blip r:embed="rId95"/>
          <a:srcRect/>
          <a:stretch>
            <a:fillRect/>
          </a:stretch>
        </p:blipFill>
        <p:spPr bwMode="auto">
          <a:xfrm>
            <a:off x="738909" y="4807324"/>
            <a:ext cx="1271444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object 157"/>
          <p:cNvGrpSpPr>
            <a:grpSpLocks/>
          </p:cNvGrpSpPr>
          <p:nvPr/>
        </p:nvGrpSpPr>
        <p:grpSpPr bwMode="auto">
          <a:xfrm>
            <a:off x="750455" y="5346607"/>
            <a:ext cx="2961409" cy="112059"/>
            <a:chOff x="826008" y="6059900"/>
            <a:chExt cx="3256279" cy="127000"/>
          </a:xfrm>
        </p:grpSpPr>
        <p:sp>
          <p:nvSpPr>
            <p:cNvPr id="5236" name="object 158"/>
            <p:cNvSpPr>
              <a:spLocks/>
            </p:cNvSpPr>
            <p:nvPr/>
          </p:nvSpPr>
          <p:spPr bwMode="auto">
            <a:xfrm>
              <a:off x="826008" y="6065996"/>
              <a:ext cx="35560" cy="99695"/>
            </a:xfrm>
            <a:custGeom>
              <a:avLst/>
              <a:gdLst/>
              <a:ahLst/>
              <a:cxnLst>
                <a:cxn ang="0">
                  <a:pos x="4572" y="27432"/>
                </a:cxn>
                <a:cxn ang="0">
                  <a:pos x="0" y="19812"/>
                </a:cxn>
                <a:cxn ang="0">
                  <a:pos x="26003" y="0"/>
                </a:cxn>
                <a:cxn ang="0">
                  <a:pos x="35147" y="0"/>
                </a:cxn>
                <a:cxn ang="0">
                  <a:pos x="35147" y="12192"/>
                </a:cxn>
                <a:cxn ang="0">
                  <a:pos x="24479" y="12192"/>
                </a:cxn>
                <a:cxn ang="0">
                  <a:pos x="19907" y="16764"/>
                </a:cxn>
                <a:cxn ang="0">
                  <a:pos x="15335" y="19812"/>
                </a:cxn>
                <a:cxn ang="0">
                  <a:pos x="4572" y="27432"/>
                </a:cxn>
                <a:cxn ang="0">
                  <a:pos x="35147" y="99155"/>
                </a:cxn>
                <a:cxn ang="0">
                  <a:pos x="24479" y="99155"/>
                </a:cxn>
                <a:cxn ang="0">
                  <a:pos x="24479" y="12192"/>
                </a:cxn>
                <a:cxn ang="0">
                  <a:pos x="35147" y="12192"/>
                </a:cxn>
                <a:cxn ang="0">
                  <a:pos x="35147" y="99155"/>
                </a:cxn>
              </a:cxnLst>
              <a:rect l="0" t="0" r="r" b="b"/>
              <a:pathLst>
                <a:path w="35559" h="99695">
                  <a:moveTo>
                    <a:pt x="4572" y="27432"/>
                  </a:moveTo>
                  <a:lnTo>
                    <a:pt x="0" y="19812"/>
                  </a:lnTo>
                  <a:lnTo>
                    <a:pt x="26003" y="0"/>
                  </a:lnTo>
                  <a:lnTo>
                    <a:pt x="35147" y="0"/>
                  </a:lnTo>
                  <a:lnTo>
                    <a:pt x="35147" y="12192"/>
                  </a:lnTo>
                  <a:lnTo>
                    <a:pt x="24479" y="12192"/>
                  </a:lnTo>
                  <a:lnTo>
                    <a:pt x="19907" y="16764"/>
                  </a:lnTo>
                  <a:lnTo>
                    <a:pt x="15335" y="19812"/>
                  </a:lnTo>
                  <a:lnTo>
                    <a:pt x="4572" y="27432"/>
                  </a:lnTo>
                  <a:close/>
                </a:path>
                <a:path w="35559" h="99695">
                  <a:moveTo>
                    <a:pt x="35147" y="99155"/>
                  </a:moveTo>
                  <a:lnTo>
                    <a:pt x="24479" y="99155"/>
                  </a:lnTo>
                  <a:lnTo>
                    <a:pt x="24479" y="12192"/>
                  </a:lnTo>
                  <a:lnTo>
                    <a:pt x="35147" y="12192"/>
                  </a:lnTo>
                  <a:lnTo>
                    <a:pt x="35147" y="9915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37" name="object 159"/>
            <p:cNvPicPr>
              <a:picLocks noChangeAspect="1" noChangeArrowheads="1"/>
            </p:cNvPicPr>
            <p:nvPr/>
          </p:nvPicPr>
          <p:blipFill>
            <a:blip r:embed="rId96"/>
            <a:srcRect/>
            <a:stretch>
              <a:fillRect/>
            </a:stretch>
          </p:blipFill>
          <p:spPr bwMode="auto">
            <a:xfrm>
              <a:off x="900779" y="6059900"/>
              <a:ext cx="3148965" cy="126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8" name="object 160"/>
            <p:cNvSpPr>
              <a:spLocks/>
            </p:cNvSpPr>
            <p:nvPr/>
          </p:nvSpPr>
          <p:spPr bwMode="auto">
            <a:xfrm>
              <a:off x="4064984" y="6148387"/>
              <a:ext cx="17145" cy="18415"/>
            </a:xfrm>
            <a:custGeom>
              <a:avLst/>
              <a:gdLst/>
              <a:ahLst/>
              <a:cxnLst>
                <a:cxn ang="0">
                  <a:pos x="10668" y="18383"/>
                </a:cxn>
                <a:cxn ang="0">
                  <a:pos x="6096" y="18383"/>
                </a:cxn>
                <a:cxn ang="0">
                  <a:pos x="4572" y="16763"/>
                </a:cxn>
                <a:cxn ang="0">
                  <a:pos x="3048" y="15239"/>
                </a:cxn>
                <a:cxn ang="0">
                  <a:pos x="1524" y="15239"/>
                </a:cxn>
                <a:cxn ang="0">
                  <a:pos x="0" y="12191"/>
                </a:cxn>
                <a:cxn ang="0">
                  <a:pos x="0" y="9143"/>
                </a:cxn>
                <a:cxn ang="0">
                  <a:pos x="0" y="6095"/>
                </a:cxn>
                <a:cxn ang="0">
                  <a:pos x="1524" y="3047"/>
                </a:cxn>
                <a:cxn ang="0">
                  <a:pos x="4572" y="0"/>
                </a:cxn>
                <a:cxn ang="0">
                  <a:pos x="13716" y="0"/>
                </a:cxn>
                <a:cxn ang="0">
                  <a:pos x="15240" y="1523"/>
                </a:cxn>
                <a:cxn ang="0">
                  <a:pos x="15240" y="3047"/>
                </a:cxn>
                <a:cxn ang="0">
                  <a:pos x="16764" y="6095"/>
                </a:cxn>
                <a:cxn ang="0">
                  <a:pos x="16764" y="12191"/>
                </a:cxn>
                <a:cxn ang="0">
                  <a:pos x="15240" y="13715"/>
                </a:cxn>
                <a:cxn ang="0">
                  <a:pos x="15240" y="15239"/>
                </a:cxn>
                <a:cxn ang="0">
                  <a:pos x="13716" y="16763"/>
                </a:cxn>
                <a:cxn ang="0">
                  <a:pos x="10668" y="18383"/>
                </a:cxn>
              </a:cxnLst>
              <a:rect l="0" t="0" r="r" b="b"/>
              <a:pathLst>
                <a:path w="17145" h="18414">
                  <a:moveTo>
                    <a:pt x="10668" y="18383"/>
                  </a:moveTo>
                  <a:lnTo>
                    <a:pt x="6096" y="18383"/>
                  </a:lnTo>
                  <a:lnTo>
                    <a:pt x="4572" y="16763"/>
                  </a:lnTo>
                  <a:lnTo>
                    <a:pt x="3048" y="15239"/>
                  </a:lnTo>
                  <a:lnTo>
                    <a:pt x="1524" y="15239"/>
                  </a:lnTo>
                  <a:lnTo>
                    <a:pt x="0" y="12191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5240" y="1523"/>
                  </a:lnTo>
                  <a:lnTo>
                    <a:pt x="15240" y="3047"/>
                  </a:lnTo>
                  <a:lnTo>
                    <a:pt x="16764" y="6095"/>
                  </a:lnTo>
                  <a:lnTo>
                    <a:pt x="16764" y="12191"/>
                  </a:lnTo>
                  <a:lnTo>
                    <a:pt x="15240" y="13715"/>
                  </a:lnTo>
                  <a:lnTo>
                    <a:pt x="15240" y="15239"/>
                  </a:lnTo>
                  <a:lnTo>
                    <a:pt x="13716" y="16763"/>
                  </a:lnTo>
                  <a:lnTo>
                    <a:pt x="10668" y="183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68" name="object 161"/>
          <p:cNvPicPr>
            <a:picLocks noChangeAspect="1" noChangeArrowheads="1"/>
          </p:cNvPicPr>
          <p:nvPr/>
        </p:nvPicPr>
        <p:blipFill>
          <a:blip r:embed="rId97"/>
          <a:srcRect/>
          <a:stretch>
            <a:fillRect/>
          </a:stretch>
        </p:blipFill>
        <p:spPr bwMode="auto">
          <a:xfrm>
            <a:off x="3752273" y="5346607"/>
            <a:ext cx="310285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9" name="object 162"/>
          <p:cNvPicPr>
            <a:picLocks noChangeAspect="1" noChangeArrowheads="1"/>
          </p:cNvPicPr>
          <p:nvPr/>
        </p:nvPicPr>
        <p:blipFill>
          <a:blip r:embed="rId98"/>
          <a:srcRect/>
          <a:stretch>
            <a:fillRect/>
          </a:stretch>
        </p:blipFill>
        <p:spPr bwMode="auto">
          <a:xfrm>
            <a:off x="4724978" y="4254034"/>
            <a:ext cx="1879023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52" name="object 163"/>
          <p:cNvGrpSpPr>
            <a:grpSpLocks/>
          </p:cNvGrpSpPr>
          <p:nvPr/>
        </p:nvGrpSpPr>
        <p:grpSpPr bwMode="auto">
          <a:xfrm>
            <a:off x="4724977" y="4485155"/>
            <a:ext cx="538307" cy="232522"/>
            <a:chOff x="5197782" y="5083959"/>
            <a:chExt cx="592455" cy="262890"/>
          </a:xfrm>
        </p:grpSpPr>
        <p:sp>
          <p:nvSpPr>
            <p:cNvPr id="5225" name="object 164"/>
            <p:cNvSpPr>
              <a:spLocks/>
            </p:cNvSpPr>
            <p:nvPr/>
          </p:nvSpPr>
          <p:spPr bwMode="auto">
            <a:xfrm>
              <a:off x="5204650" y="5283136"/>
              <a:ext cx="56515" cy="56515"/>
            </a:xfrm>
            <a:custGeom>
              <a:avLst/>
              <a:gdLst/>
              <a:ahLst/>
              <a:cxnLst>
                <a:cxn ang="0">
                  <a:pos x="36671" y="56388"/>
                </a:cxn>
                <a:cxn ang="0">
                  <a:pos x="18288" y="56388"/>
                </a:cxn>
                <a:cxn ang="0">
                  <a:pos x="12192" y="53340"/>
                </a:cxn>
                <a:cxn ang="0">
                  <a:pos x="6096" y="48768"/>
                </a:cxn>
                <a:cxn ang="0">
                  <a:pos x="1524" y="44196"/>
                </a:cxn>
                <a:cxn ang="0">
                  <a:pos x="0" y="36576"/>
                </a:cxn>
                <a:cxn ang="0">
                  <a:pos x="0" y="27432"/>
                </a:cxn>
                <a:cxn ang="0">
                  <a:pos x="0" y="18288"/>
                </a:cxn>
                <a:cxn ang="0">
                  <a:pos x="1524" y="12192"/>
                </a:cxn>
                <a:cxn ang="0">
                  <a:pos x="6096" y="7620"/>
                </a:cxn>
                <a:cxn ang="0">
                  <a:pos x="12192" y="3048"/>
                </a:cxn>
                <a:cxn ang="0">
                  <a:pos x="18288" y="0"/>
                </a:cxn>
                <a:cxn ang="0">
                  <a:pos x="36671" y="0"/>
                </a:cxn>
                <a:cxn ang="0">
                  <a:pos x="44291" y="3048"/>
                </a:cxn>
                <a:cxn ang="0">
                  <a:pos x="53435" y="12192"/>
                </a:cxn>
                <a:cxn ang="0">
                  <a:pos x="56483" y="19812"/>
                </a:cxn>
                <a:cxn ang="0">
                  <a:pos x="56483" y="36576"/>
                </a:cxn>
                <a:cxn ang="0">
                  <a:pos x="54959" y="44196"/>
                </a:cxn>
                <a:cxn ang="0">
                  <a:pos x="48863" y="48768"/>
                </a:cxn>
                <a:cxn ang="0">
                  <a:pos x="44291" y="53340"/>
                </a:cxn>
                <a:cxn ang="0">
                  <a:pos x="36671" y="56388"/>
                </a:cxn>
              </a:cxnLst>
              <a:rect l="0" t="0" r="r" b="b"/>
              <a:pathLst>
                <a:path w="56514" h="56514">
                  <a:moveTo>
                    <a:pt x="36671" y="56388"/>
                  </a:moveTo>
                  <a:lnTo>
                    <a:pt x="18288" y="56388"/>
                  </a:lnTo>
                  <a:lnTo>
                    <a:pt x="12192" y="53340"/>
                  </a:lnTo>
                  <a:lnTo>
                    <a:pt x="6096" y="48768"/>
                  </a:lnTo>
                  <a:lnTo>
                    <a:pt x="1524" y="44196"/>
                  </a:lnTo>
                  <a:lnTo>
                    <a:pt x="0" y="36576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1524" y="12192"/>
                  </a:lnTo>
                  <a:lnTo>
                    <a:pt x="6096" y="7620"/>
                  </a:lnTo>
                  <a:lnTo>
                    <a:pt x="12192" y="3048"/>
                  </a:lnTo>
                  <a:lnTo>
                    <a:pt x="18288" y="0"/>
                  </a:lnTo>
                  <a:lnTo>
                    <a:pt x="36671" y="0"/>
                  </a:lnTo>
                  <a:lnTo>
                    <a:pt x="44291" y="3048"/>
                  </a:lnTo>
                  <a:lnTo>
                    <a:pt x="53435" y="12192"/>
                  </a:lnTo>
                  <a:lnTo>
                    <a:pt x="56483" y="19812"/>
                  </a:lnTo>
                  <a:lnTo>
                    <a:pt x="56483" y="36576"/>
                  </a:lnTo>
                  <a:lnTo>
                    <a:pt x="54959" y="44196"/>
                  </a:lnTo>
                  <a:lnTo>
                    <a:pt x="48863" y="48768"/>
                  </a:lnTo>
                  <a:lnTo>
                    <a:pt x="44291" y="53340"/>
                  </a:lnTo>
                  <a:lnTo>
                    <a:pt x="36671" y="56388"/>
                  </a:lnTo>
                  <a:close/>
                </a:path>
              </a:pathLst>
            </a:custGeom>
            <a:solidFill>
              <a:srgbClr val="6BA71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26" name="object 165"/>
            <p:cNvPicPr>
              <a:picLocks noChangeAspect="1" noChangeArrowheads="1"/>
            </p:cNvPicPr>
            <p:nvPr/>
          </p:nvPicPr>
          <p:blipFill>
            <a:blip r:embed="rId99"/>
            <a:srcRect/>
            <a:stretch>
              <a:fillRect/>
            </a:stretch>
          </p:blipFill>
          <p:spPr bwMode="auto">
            <a:xfrm>
              <a:off x="5293137" y="5090826"/>
              <a:ext cx="166306" cy="247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7" name="object 166"/>
            <p:cNvPicPr>
              <a:picLocks noChangeAspect="1" noChangeArrowheads="1"/>
            </p:cNvPicPr>
            <p:nvPr/>
          </p:nvPicPr>
          <p:blipFill>
            <a:blip r:embed="rId100"/>
            <a:srcRect/>
            <a:stretch>
              <a:fillRect/>
            </a:stretch>
          </p:blipFill>
          <p:spPr bwMode="auto">
            <a:xfrm>
              <a:off x="5488400" y="5095398"/>
              <a:ext cx="160210" cy="24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8" name="object 167"/>
            <p:cNvSpPr>
              <a:spLocks/>
            </p:cNvSpPr>
            <p:nvPr/>
          </p:nvSpPr>
          <p:spPr bwMode="auto">
            <a:xfrm>
              <a:off x="5204650" y="5090826"/>
              <a:ext cx="256540" cy="248920"/>
            </a:xfrm>
            <a:custGeom>
              <a:avLst/>
              <a:gdLst/>
              <a:ahLst/>
              <a:cxnLst>
                <a:cxn ang="0">
                  <a:pos x="0" y="219741"/>
                </a:cxn>
                <a:cxn ang="0">
                  <a:pos x="0" y="210597"/>
                </a:cxn>
                <a:cxn ang="0">
                  <a:pos x="1524" y="204501"/>
                </a:cxn>
                <a:cxn ang="0">
                  <a:pos x="6096" y="199929"/>
                </a:cxn>
                <a:cxn ang="0">
                  <a:pos x="12192" y="195357"/>
                </a:cxn>
                <a:cxn ang="0">
                  <a:pos x="18288" y="192309"/>
                </a:cxn>
                <a:cxn ang="0">
                  <a:pos x="27527" y="192309"/>
                </a:cxn>
                <a:cxn ang="0">
                  <a:pos x="36671" y="192309"/>
                </a:cxn>
                <a:cxn ang="0">
                  <a:pos x="44291" y="195357"/>
                </a:cxn>
                <a:cxn ang="0">
                  <a:pos x="48863" y="199929"/>
                </a:cxn>
                <a:cxn ang="0">
                  <a:pos x="53435" y="204501"/>
                </a:cxn>
                <a:cxn ang="0">
                  <a:pos x="56483" y="212121"/>
                </a:cxn>
                <a:cxn ang="0">
                  <a:pos x="56483" y="219741"/>
                </a:cxn>
                <a:cxn ang="0">
                  <a:pos x="56483" y="228885"/>
                </a:cxn>
                <a:cxn ang="0">
                  <a:pos x="53435" y="236505"/>
                </a:cxn>
                <a:cxn ang="0">
                  <a:pos x="48863" y="241077"/>
                </a:cxn>
                <a:cxn ang="0">
                  <a:pos x="44291" y="245649"/>
                </a:cxn>
                <a:cxn ang="0">
                  <a:pos x="36671" y="248697"/>
                </a:cxn>
                <a:cxn ang="0">
                  <a:pos x="27527" y="248697"/>
                </a:cxn>
                <a:cxn ang="0">
                  <a:pos x="18288" y="248697"/>
                </a:cxn>
                <a:cxn ang="0">
                  <a:pos x="12192" y="245649"/>
                </a:cxn>
                <a:cxn ang="0">
                  <a:pos x="6096" y="241077"/>
                </a:cxn>
                <a:cxn ang="0">
                  <a:pos x="1524" y="236505"/>
                </a:cxn>
                <a:cxn ang="0">
                  <a:pos x="0" y="228885"/>
                </a:cxn>
                <a:cxn ang="0">
                  <a:pos x="0" y="219741"/>
                </a:cxn>
                <a:cxn ang="0">
                  <a:pos x="88487" y="123634"/>
                </a:cxn>
                <a:cxn ang="0">
                  <a:pos x="93249" y="69020"/>
                </a:cxn>
                <a:cxn ang="0">
                  <a:pos x="108299" y="30479"/>
                </a:cxn>
                <a:cxn ang="0">
                  <a:pos x="151469" y="1976"/>
                </a:cxn>
                <a:cxn ang="0">
                  <a:pos x="170878" y="0"/>
                </a:cxn>
                <a:cxn ang="0">
                  <a:pos x="190324" y="2000"/>
                </a:cxn>
                <a:cxn ang="0">
                  <a:pos x="234981" y="32004"/>
                </a:cxn>
                <a:cxn ang="0">
                  <a:pos x="250793" y="70961"/>
                </a:cxn>
                <a:cxn ang="0">
                  <a:pos x="256317" y="123634"/>
                </a:cxn>
                <a:cxn ang="0">
                  <a:pos x="254912" y="153391"/>
                </a:cxn>
                <a:cxn ang="0">
                  <a:pos x="244101" y="199795"/>
                </a:cxn>
                <a:cxn ang="0">
                  <a:pos x="208680" y="239363"/>
                </a:cxn>
                <a:cxn ang="0">
                  <a:pos x="170878" y="247173"/>
                </a:cxn>
                <a:cxn ang="0">
                  <a:pos x="151684" y="245197"/>
                </a:cxn>
                <a:cxn ang="0">
                  <a:pos x="108299" y="216693"/>
                </a:cxn>
                <a:cxn ang="0">
                  <a:pos x="93249" y="177593"/>
                </a:cxn>
                <a:cxn ang="0">
                  <a:pos x="88487" y="123634"/>
                </a:cxn>
              </a:cxnLst>
              <a:rect l="0" t="0" r="r" b="b"/>
              <a:pathLst>
                <a:path w="256539" h="248920">
                  <a:moveTo>
                    <a:pt x="0" y="219741"/>
                  </a:moveTo>
                  <a:lnTo>
                    <a:pt x="0" y="210597"/>
                  </a:lnTo>
                  <a:lnTo>
                    <a:pt x="1524" y="204501"/>
                  </a:lnTo>
                  <a:lnTo>
                    <a:pt x="6096" y="199929"/>
                  </a:lnTo>
                  <a:lnTo>
                    <a:pt x="12192" y="195357"/>
                  </a:lnTo>
                  <a:lnTo>
                    <a:pt x="18288" y="192309"/>
                  </a:lnTo>
                  <a:lnTo>
                    <a:pt x="27527" y="192309"/>
                  </a:lnTo>
                  <a:lnTo>
                    <a:pt x="36671" y="192309"/>
                  </a:lnTo>
                  <a:lnTo>
                    <a:pt x="44291" y="195357"/>
                  </a:lnTo>
                  <a:lnTo>
                    <a:pt x="48863" y="199929"/>
                  </a:lnTo>
                  <a:lnTo>
                    <a:pt x="53435" y="204501"/>
                  </a:lnTo>
                  <a:lnTo>
                    <a:pt x="56483" y="212121"/>
                  </a:lnTo>
                  <a:lnTo>
                    <a:pt x="56483" y="219741"/>
                  </a:lnTo>
                  <a:lnTo>
                    <a:pt x="56483" y="228885"/>
                  </a:lnTo>
                  <a:lnTo>
                    <a:pt x="53435" y="236505"/>
                  </a:lnTo>
                  <a:lnTo>
                    <a:pt x="48863" y="241077"/>
                  </a:lnTo>
                  <a:lnTo>
                    <a:pt x="44291" y="245649"/>
                  </a:lnTo>
                  <a:lnTo>
                    <a:pt x="36671" y="248697"/>
                  </a:lnTo>
                  <a:lnTo>
                    <a:pt x="27527" y="248697"/>
                  </a:lnTo>
                  <a:lnTo>
                    <a:pt x="18288" y="248697"/>
                  </a:lnTo>
                  <a:lnTo>
                    <a:pt x="12192" y="245649"/>
                  </a:lnTo>
                  <a:lnTo>
                    <a:pt x="6096" y="241077"/>
                  </a:lnTo>
                  <a:lnTo>
                    <a:pt x="1524" y="236505"/>
                  </a:lnTo>
                  <a:lnTo>
                    <a:pt x="0" y="228885"/>
                  </a:lnTo>
                  <a:lnTo>
                    <a:pt x="0" y="219741"/>
                  </a:lnTo>
                  <a:close/>
                </a:path>
                <a:path w="256539" h="248920">
                  <a:moveTo>
                    <a:pt x="88487" y="123634"/>
                  </a:moveTo>
                  <a:lnTo>
                    <a:pt x="93249" y="69020"/>
                  </a:lnTo>
                  <a:lnTo>
                    <a:pt x="108299" y="30479"/>
                  </a:lnTo>
                  <a:lnTo>
                    <a:pt x="151469" y="1976"/>
                  </a:lnTo>
                  <a:lnTo>
                    <a:pt x="170878" y="0"/>
                  </a:lnTo>
                  <a:lnTo>
                    <a:pt x="190324" y="2000"/>
                  </a:lnTo>
                  <a:lnTo>
                    <a:pt x="234981" y="32004"/>
                  </a:lnTo>
                  <a:lnTo>
                    <a:pt x="250793" y="70961"/>
                  </a:lnTo>
                  <a:lnTo>
                    <a:pt x="256317" y="123634"/>
                  </a:lnTo>
                  <a:lnTo>
                    <a:pt x="254912" y="153391"/>
                  </a:lnTo>
                  <a:lnTo>
                    <a:pt x="244101" y="199795"/>
                  </a:lnTo>
                  <a:lnTo>
                    <a:pt x="208680" y="239363"/>
                  </a:lnTo>
                  <a:lnTo>
                    <a:pt x="170878" y="247173"/>
                  </a:lnTo>
                  <a:lnTo>
                    <a:pt x="151684" y="245197"/>
                  </a:lnTo>
                  <a:lnTo>
                    <a:pt x="108299" y="216693"/>
                  </a:lnTo>
                  <a:lnTo>
                    <a:pt x="93249" y="177593"/>
                  </a:lnTo>
                  <a:lnTo>
                    <a:pt x="88487" y="123634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29" name="object 168"/>
            <p:cNvPicPr>
              <a:picLocks noChangeAspect="1" noChangeArrowheads="1"/>
            </p:cNvPicPr>
            <p:nvPr/>
          </p:nvPicPr>
          <p:blipFill>
            <a:blip r:embed="rId101"/>
            <a:srcRect/>
            <a:stretch>
              <a:fillRect/>
            </a:stretch>
          </p:blipFill>
          <p:spPr bwMode="auto">
            <a:xfrm>
              <a:off x="5335133" y="5125107"/>
              <a:ext cx="80886" cy="180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0" name="object 169"/>
            <p:cNvSpPr>
              <a:spLocks/>
            </p:cNvSpPr>
            <p:nvPr/>
          </p:nvSpPr>
          <p:spPr bwMode="auto">
            <a:xfrm>
              <a:off x="5488400" y="5095398"/>
              <a:ext cx="160655" cy="243204"/>
            </a:xfrm>
            <a:custGeom>
              <a:avLst/>
              <a:gdLst/>
              <a:ahLst/>
              <a:cxnLst>
                <a:cxn ang="0">
                  <a:pos x="0" y="228885"/>
                </a:cxn>
                <a:cxn ang="0">
                  <a:pos x="0" y="186213"/>
                </a:cxn>
                <a:cxn ang="0">
                  <a:pos x="6960" y="189380"/>
                </a:cxn>
                <a:cxn ang="0">
                  <a:pos x="14180" y="192119"/>
                </a:cxn>
                <a:cxn ang="0">
                  <a:pos x="54578" y="201167"/>
                </a:cxn>
                <a:cxn ang="0">
                  <a:pos x="62579" y="201453"/>
                </a:cxn>
                <a:cxn ang="0">
                  <a:pos x="82874" y="198928"/>
                </a:cxn>
                <a:cxn ang="0">
                  <a:pos x="97714" y="191535"/>
                </a:cxn>
                <a:cxn ang="0">
                  <a:pos x="106821" y="179553"/>
                </a:cxn>
                <a:cxn ang="0">
                  <a:pos x="109918" y="163258"/>
                </a:cxn>
                <a:cxn ang="0">
                  <a:pos x="106797" y="147256"/>
                </a:cxn>
                <a:cxn ang="0">
                  <a:pos x="97524" y="135826"/>
                </a:cxn>
                <a:cxn ang="0">
                  <a:pos x="82232" y="128968"/>
                </a:cxn>
                <a:cxn ang="0">
                  <a:pos x="61055" y="126682"/>
                </a:cxn>
                <a:cxn ang="0">
                  <a:pos x="54959" y="126682"/>
                </a:cxn>
                <a:cxn ang="0">
                  <a:pos x="48863" y="128206"/>
                </a:cxn>
                <a:cxn ang="0">
                  <a:pos x="42767" y="128206"/>
                </a:cxn>
                <a:cxn ang="0">
                  <a:pos x="35147" y="129730"/>
                </a:cxn>
                <a:cxn ang="0">
                  <a:pos x="29051" y="131254"/>
                </a:cxn>
                <a:cxn ang="0">
                  <a:pos x="24479" y="132778"/>
                </a:cxn>
                <a:cxn ang="0">
                  <a:pos x="4667" y="122110"/>
                </a:cxn>
                <a:cxn ang="0">
                  <a:pos x="13811" y="0"/>
                </a:cxn>
                <a:cxn ang="0">
                  <a:pos x="143446" y="0"/>
                </a:cxn>
                <a:cxn ang="0">
                  <a:pos x="143446" y="42671"/>
                </a:cxn>
                <a:cxn ang="0">
                  <a:pos x="58007" y="42671"/>
                </a:cxn>
                <a:cxn ang="0">
                  <a:pos x="53435" y="90011"/>
                </a:cxn>
                <a:cxn ang="0">
                  <a:pos x="59531" y="88487"/>
                </a:cxn>
                <a:cxn ang="0">
                  <a:pos x="65627" y="86963"/>
                </a:cxn>
                <a:cxn ang="0">
                  <a:pos x="74771" y="86963"/>
                </a:cxn>
                <a:cxn ang="0">
                  <a:pos x="83915" y="86963"/>
                </a:cxn>
                <a:cxn ang="0">
                  <a:pos x="127728" y="97893"/>
                </a:cxn>
                <a:cxn ang="0">
                  <a:pos x="154685" y="129337"/>
                </a:cxn>
                <a:cxn ang="0">
                  <a:pos x="160210" y="158686"/>
                </a:cxn>
                <a:cxn ang="0">
                  <a:pos x="158543" y="177934"/>
                </a:cxn>
                <a:cxn ang="0">
                  <a:pos x="135826" y="221265"/>
                </a:cxn>
                <a:cxn ang="0">
                  <a:pos x="85851" y="241196"/>
                </a:cxn>
                <a:cxn ang="0">
                  <a:pos x="64103" y="242601"/>
                </a:cxn>
                <a:cxn ang="0">
                  <a:pos x="45527" y="241744"/>
                </a:cxn>
                <a:cxn ang="0">
                  <a:pos x="28658" y="239172"/>
                </a:cxn>
                <a:cxn ang="0">
                  <a:pos x="13485" y="234886"/>
                </a:cxn>
                <a:cxn ang="0">
                  <a:pos x="0" y="228885"/>
                </a:cxn>
              </a:cxnLst>
              <a:rect l="0" t="0" r="r" b="b"/>
              <a:pathLst>
                <a:path w="160654" h="243204">
                  <a:moveTo>
                    <a:pt x="0" y="228885"/>
                  </a:moveTo>
                  <a:lnTo>
                    <a:pt x="0" y="186213"/>
                  </a:lnTo>
                  <a:lnTo>
                    <a:pt x="6960" y="189380"/>
                  </a:lnTo>
                  <a:lnTo>
                    <a:pt x="14180" y="192119"/>
                  </a:lnTo>
                  <a:lnTo>
                    <a:pt x="54578" y="201167"/>
                  </a:lnTo>
                  <a:lnTo>
                    <a:pt x="62579" y="201453"/>
                  </a:lnTo>
                  <a:lnTo>
                    <a:pt x="82874" y="198928"/>
                  </a:lnTo>
                  <a:lnTo>
                    <a:pt x="97714" y="191535"/>
                  </a:lnTo>
                  <a:lnTo>
                    <a:pt x="106821" y="179553"/>
                  </a:lnTo>
                  <a:lnTo>
                    <a:pt x="109918" y="163258"/>
                  </a:lnTo>
                  <a:lnTo>
                    <a:pt x="106797" y="147256"/>
                  </a:lnTo>
                  <a:lnTo>
                    <a:pt x="97524" y="135826"/>
                  </a:lnTo>
                  <a:lnTo>
                    <a:pt x="82232" y="128968"/>
                  </a:lnTo>
                  <a:lnTo>
                    <a:pt x="61055" y="126682"/>
                  </a:lnTo>
                  <a:lnTo>
                    <a:pt x="54959" y="126682"/>
                  </a:lnTo>
                  <a:lnTo>
                    <a:pt x="48863" y="128206"/>
                  </a:lnTo>
                  <a:lnTo>
                    <a:pt x="42767" y="128206"/>
                  </a:lnTo>
                  <a:lnTo>
                    <a:pt x="35147" y="129730"/>
                  </a:lnTo>
                  <a:lnTo>
                    <a:pt x="29051" y="131254"/>
                  </a:lnTo>
                  <a:lnTo>
                    <a:pt x="24479" y="132778"/>
                  </a:lnTo>
                  <a:lnTo>
                    <a:pt x="4667" y="122110"/>
                  </a:lnTo>
                  <a:lnTo>
                    <a:pt x="13811" y="0"/>
                  </a:lnTo>
                  <a:lnTo>
                    <a:pt x="143446" y="0"/>
                  </a:lnTo>
                  <a:lnTo>
                    <a:pt x="143446" y="42671"/>
                  </a:lnTo>
                  <a:lnTo>
                    <a:pt x="58007" y="42671"/>
                  </a:lnTo>
                  <a:lnTo>
                    <a:pt x="53435" y="90011"/>
                  </a:lnTo>
                  <a:lnTo>
                    <a:pt x="59531" y="88487"/>
                  </a:lnTo>
                  <a:lnTo>
                    <a:pt x="65627" y="86963"/>
                  </a:lnTo>
                  <a:lnTo>
                    <a:pt x="74771" y="86963"/>
                  </a:lnTo>
                  <a:lnTo>
                    <a:pt x="83915" y="86963"/>
                  </a:lnTo>
                  <a:lnTo>
                    <a:pt x="127728" y="97893"/>
                  </a:lnTo>
                  <a:lnTo>
                    <a:pt x="154685" y="129337"/>
                  </a:lnTo>
                  <a:lnTo>
                    <a:pt x="160210" y="158686"/>
                  </a:lnTo>
                  <a:lnTo>
                    <a:pt x="158543" y="177934"/>
                  </a:lnTo>
                  <a:lnTo>
                    <a:pt x="135826" y="221265"/>
                  </a:lnTo>
                  <a:lnTo>
                    <a:pt x="85851" y="241196"/>
                  </a:lnTo>
                  <a:lnTo>
                    <a:pt x="64103" y="242601"/>
                  </a:lnTo>
                  <a:lnTo>
                    <a:pt x="45527" y="241744"/>
                  </a:lnTo>
                  <a:lnTo>
                    <a:pt x="28658" y="239172"/>
                  </a:lnTo>
                  <a:lnTo>
                    <a:pt x="13485" y="234886"/>
                  </a:lnTo>
                  <a:lnTo>
                    <a:pt x="0" y="228885"/>
                  </a:lnTo>
                  <a:close/>
                </a:path>
              </a:pathLst>
            </a:custGeom>
            <a:noFill/>
            <a:ln w="13735">
              <a:solidFill>
                <a:srgbClr val="6BA71A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31" name="object 170"/>
            <p:cNvPicPr>
              <a:picLocks noChangeAspect="1" noChangeArrowheads="1"/>
            </p:cNvPicPr>
            <p:nvPr/>
          </p:nvPicPr>
          <p:blipFill>
            <a:blip r:embed="rId102"/>
            <a:srcRect/>
            <a:stretch>
              <a:fillRect/>
            </a:stretch>
          </p:blipFill>
          <p:spPr bwMode="auto">
            <a:xfrm>
              <a:off x="5202935" y="5282184"/>
              <a:ext cx="59435" cy="57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2" name="object 171"/>
            <p:cNvPicPr>
              <a:picLocks noChangeAspect="1" noChangeArrowheads="1"/>
            </p:cNvPicPr>
            <p:nvPr/>
          </p:nvPicPr>
          <p:blipFill>
            <a:blip r:embed="rId103"/>
            <a:srcRect/>
            <a:stretch>
              <a:fillRect/>
            </a:stretch>
          </p:blipFill>
          <p:spPr bwMode="auto">
            <a:xfrm>
              <a:off x="5291328" y="5085587"/>
              <a:ext cx="169163" cy="252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3" name="object 172"/>
            <p:cNvPicPr>
              <a:picLocks noChangeAspect="1" noChangeArrowheads="1"/>
            </p:cNvPicPr>
            <p:nvPr/>
          </p:nvPicPr>
          <p:blipFill>
            <a:blip r:embed="rId104"/>
            <a:srcRect/>
            <a:stretch>
              <a:fillRect/>
            </a:stretch>
          </p:blipFill>
          <p:spPr bwMode="auto">
            <a:xfrm>
              <a:off x="5487923" y="5090160"/>
              <a:ext cx="160019" cy="248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34" name="object 173"/>
            <p:cNvPicPr>
              <a:picLocks noChangeAspect="1" noChangeArrowheads="1"/>
            </p:cNvPicPr>
            <p:nvPr/>
          </p:nvPicPr>
          <p:blipFill>
            <a:blip r:embed="rId105"/>
            <a:srcRect/>
            <a:stretch>
              <a:fillRect/>
            </a:stretch>
          </p:blipFill>
          <p:spPr bwMode="auto">
            <a:xfrm>
              <a:off x="5699750" y="5206070"/>
              <a:ext cx="86982" cy="13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35" name="object 174"/>
            <p:cNvSpPr>
              <a:spLocks/>
            </p:cNvSpPr>
            <p:nvPr/>
          </p:nvSpPr>
          <p:spPr bwMode="auto">
            <a:xfrm>
              <a:off x="5788151" y="5334761"/>
              <a:ext cx="190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24" y="0"/>
                </a:cxn>
              </a:cxnLst>
              <a:rect l="0" t="0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w="3175">
              <a:solidFill>
                <a:srgbClr val="FEFEFE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3" name="object 175"/>
          <p:cNvGrpSpPr>
            <a:grpSpLocks/>
          </p:cNvGrpSpPr>
          <p:nvPr/>
        </p:nvGrpSpPr>
        <p:grpSpPr bwMode="auto">
          <a:xfrm>
            <a:off x="5341217" y="4588809"/>
            <a:ext cx="463261" cy="148478"/>
            <a:chOff x="5875200" y="5199878"/>
            <a:chExt cx="509905" cy="168275"/>
          </a:xfrm>
        </p:grpSpPr>
        <p:pic>
          <p:nvPicPr>
            <p:cNvPr id="5222" name="object 176"/>
            <p:cNvPicPr>
              <a:picLocks noChangeAspect="1" noChangeArrowheads="1"/>
            </p:cNvPicPr>
            <p:nvPr/>
          </p:nvPicPr>
          <p:blipFill>
            <a:blip r:embed="rId106"/>
            <a:srcRect/>
            <a:stretch>
              <a:fillRect/>
            </a:stretch>
          </p:blipFill>
          <p:spPr bwMode="auto">
            <a:xfrm>
              <a:off x="5875200" y="5199878"/>
              <a:ext cx="509606" cy="167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" name="object 177"/>
            <p:cNvPicPr>
              <a:picLocks noChangeAspect="1" noChangeArrowheads="1"/>
            </p:cNvPicPr>
            <p:nvPr/>
          </p:nvPicPr>
          <p:blipFill>
            <a:blip r:embed="rId107"/>
            <a:srcRect/>
            <a:stretch>
              <a:fillRect/>
            </a:stretch>
          </p:blipFill>
          <p:spPr bwMode="auto">
            <a:xfrm>
              <a:off x="5931407" y="5210556"/>
              <a:ext cx="99060" cy="12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4" name="object 178"/>
            <p:cNvPicPr>
              <a:picLocks noChangeAspect="1" noChangeArrowheads="1"/>
            </p:cNvPicPr>
            <p:nvPr/>
          </p:nvPicPr>
          <p:blipFill>
            <a:blip r:embed="rId108"/>
            <a:srcRect/>
            <a:stretch>
              <a:fillRect/>
            </a:stretch>
          </p:blipFill>
          <p:spPr bwMode="auto">
            <a:xfrm>
              <a:off x="6051803" y="5205984"/>
              <a:ext cx="327660" cy="156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54" name="object 179"/>
          <p:cNvGrpSpPr>
            <a:grpSpLocks/>
          </p:cNvGrpSpPr>
          <p:nvPr/>
        </p:nvGrpSpPr>
        <p:grpSpPr bwMode="auto">
          <a:xfrm>
            <a:off x="4713432" y="4807324"/>
            <a:ext cx="1272886" cy="100853"/>
            <a:chOff x="5184838" y="5447823"/>
            <a:chExt cx="1399540" cy="114935"/>
          </a:xfrm>
        </p:grpSpPr>
        <p:pic>
          <p:nvPicPr>
            <p:cNvPr id="5220" name="object 180"/>
            <p:cNvPicPr>
              <a:picLocks noChangeAspect="1" noChangeArrowheads="1"/>
            </p:cNvPicPr>
            <p:nvPr/>
          </p:nvPicPr>
          <p:blipFill>
            <a:blip r:embed="rId109"/>
            <a:srcRect/>
            <a:stretch>
              <a:fillRect/>
            </a:stretch>
          </p:blipFill>
          <p:spPr bwMode="auto">
            <a:xfrm>
              <a:off x="5184838" y="5447823"/>
              <a:ext cx="1371599" cy="114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1" name="object 181"/>
            <p:cNvSpPr>
              <a:spLocks/>
            </p:cNvSpPr>
            <p:nvPr/>
          </p:nvSpPr>
          <p:spPr bwMode="auto">
            <a:xfrm>
              <a:off x="6570154" y="5521166"/>
              <a:ext cx="13970" cy="15875"/>
            </a:xfrm>
            <a:custGeom>
              <a:avLst/>
              <a:gdLst/>
              <a:ahLst/>
              <a:cxnLst>
                <a:cxn ang="0">
                  <a:pos x="10668" y="15335"/>
                </a:cxn>
                <a:cxn ang="0">
                  <a:pos x="3048" y="15335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3048"/>
                </a:cxn>
                <a:cxn ang="0">
                  <a:pos x="1524" y="1524"/>
                </a:cxn>
                <a:cxn ang="0">
                  <a:pos x="3048" y="1524"/>
                </a:cxn>
                <a:cxn ang="0">
                  <a:pos x="4572" y="0"/>
                </a:cxn>
                <a:cxn ang="0">
                  <a:pos x="9144" y="0"/>
                </a:cxn>
                <a:cxn ang="0">
                  <a:pos x="12192" y="3048"/>
                </a:cxn>
                <a:cxn ang="0">
                  <a:pos x="13716" y="6096"/>
                </a:cxn>
                <a:cxn ang="0">
                  <a:pos x="13716" y="10668"/>
                </a:cxn>
                <a:cxn ang="0">
                  <a:pos x="10668" y="13716"/>
                </a:cxn>
                <a:cxn ang="0">
                  <a:pos x="10668" y="15335"/>
                </a:cxn>
              </a:cxnLst>
              <a:rect l="0" t="0" r="r" b="b"/>
              <a:pathLst>
                <a:path w="13970" h="15875">
                  <a:moveTo>
                    <a:pt x="10668" y="15335"/>
                  </a:moveTo>
                  <a:lnTo>
                    <a:pt x="3048" y="15335"/>
                  </a:lnTo>
                  <a:lnTo>
                    <a:pt x="1524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" y="1524"/>
                  </a:lnTo>
                  <a:lnTo>
                    <a:pt x="4572" y="0"/>
                  </a:lnTo>
                  <a:lnTo>
                    <a:pt x="9144" y="0"/>
                  </a:lnTo>
                  <a:lnTo>
                    <a:pt x="12192" y="3048"/>
                  </a:lnTo>
                  <a:lnTo>
                    <a:pt x="13716" y="6096"/>
                  </a:lnTo>
                  <a:lnTo>
                    <a:pt x="13716" y="10668"/>
                  </a:lnTo>
                  <a:lnTo>
                    <a:pt x="10668" y="13716"/>
                  </a:lnTo>
                  <a:lnTo>
                    <a:pt x="10668" y="15335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5" name="object 182"/>
          <p:cNvGrpSpPr>
            <a:grpSpLocks/>
          </p:cNvGrpSpPr>
          <p:nvPr/>
        </p:nvGrpSpPr>
        <p:grpSpPr bwMode="auto">
          <a:xfrm>
            <a:off x="4726421" y="5346607"/>
            <a:ext cx="1700068" cy="121864"/>
            <a:chOff x="5198554" y="6059423"/>
            <a:chExt cx="1870710" cy="138430"/>
          </a:xfrm>
        </p:grpSpPr>
        <p:pic>
          <p:nvPicPr>
            <p:cNvPr id="5217" name="object 183"/>
            <p:cNvPicPr>
              <a:picLocks noChangeAspect="1" noChangeArrowheads="1"/>
            </p:cNvPicPr>
            <p:nvPr/>
          </p:nvPicPr>
          <p:blipFill>
            <a:blip r:embed="rId110"/>
            <a:srcRect/>
            <a:stretch>
              <a:fillRect/>
            </a:stretch>
          </p:blipFill>
          <p:spPr bwMode="auto">
            <a:xfrm>
              <a:off x="5198554" y="6059423"/>
              <a:ext cx="1513522" cy="137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8" name="object 184"/>
            <p:cNvSpPr>
              <a:spLocks/>
            </p:cNvSpPr>
            <p:nvPr/>
          </p:nvSpPr>
          <p:spPr bwMode="auto">
            <a:xfrm>
              <a:off x="6721119" y="6066510"/>
              <a:ext cx="73660" cy="99060"/>
            </a:xfrm>
            <a:custGeom>
              <a:avLst/>
              <a:gdLst/>
              <a:ahLst/>
              <a:cxnLst>
                <a:cxn ang="0">
                  <a:pos x="73253" y="0"/>
                </a:cxn>
                <a:cxn ang="0">
                  <a:pos x="0" y="0"/>
                </a:cxn>
                <a:cxn ang="0">
                  <a:pos x="0" y="10160"/>
                </a:cxn>
                <a:cxn ang="0">
                  <a:pos x="30480" y="10160"/>
                </a:cxn>
                <a:cxn ang="0">
                  <a:pos x="30480" y="99060"/>
                </a:cxn>
                <a:cxn ang="0">
                  <a:pos x="42672" y="99060"/>
                </a:cxn>
                <a:cxn ang="0">
                  <a:pos x="42672" y="10160"/>
                </a:cxn>
                <a:cxn ang="0">
                  <a:pos x="73253" y="10160"/>
                </a:cxn>
                <a:cxn ang="0">
                  <a:pos x="73253" y="0"/>
                </a:cxn>
              </a:cxnLst>
              <a:rect l="0" t="0" r="r" b="b"/>
              <a:pathLst>
                <a:path w="73659" h="99060">
                  <a:moveTo>
                    <a:pt x="73253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30480" y="10160"/>
                  </a:lnTo>
                  <a:lnTo>
                    <a:pt x="30480" y="99060"/>
                  </a:lnTo>
                  <a:lnTo>
                    <a:pt x="42672" y="99060"/>
                  </a:lnTo>
                  <a:lnTo>
                    <a:pt x="42672" y="10160"/>
                  </a:lnTo>
                  <a:lnTo>
                    <a:pt x="73253" y="10160"/>
                  </a:lnTo>
                  <a:lnTo>
                    <a:pt x="73253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19" name="object 185"/>
            <p:cNvPicPr>
              <a:picLocks noChangeAspect="1" noChangeArrowheads="1"/>
            </p:cNvPicPr>
            <p:nvPr/>
          </p:nvPicPr>
          <p:blipFill>
            <a:blip r:embed="rId111"/>
            <a:srcRect/>
            <a:stretch>
              <a:fillRect/>
            </a:stretch>
          </p:blipFill>
          <p:spPr bwMode="auto">
            <a:xfrm>
              <a:off x="6834092" y="6073616"/>
              <a:ext cx="234886" cy="9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56" name="object 186"/>
          <p:cNvGrpSpPr>
            <a:grpSpLocks/>
          </p:cNvGrpSpPr>
          <p:nvPr/>
        </p:nvGrpSpPr>
        <p:grpSpPr bwMode="auto">
          <a:xfrm>
            <a:off x="6472671" y="5373221"/>
            <a:ext cx="183284" cy="67235"/>
            <a:chOff x="7119366" y="6090380"/>
            <a:chExt cx="201930" cy="74930"/>
          </a:xfrm>
        </p:grpSpPr>
        <p:pic>
          <p:nvPicPr>
            <p:cNvPr id="5215" name="object 187"/>
            <p:cNvPicPr>
              <a:picLocks noChangeAspect="1" noChangeArrowheads="1"/>
            </p:cNvPicPr>
            <p:nvPr/>
          </p:nvPicPr>
          <p:blipFill>
            <a:blip r:embed="rId112"/>
            <a:srcRect/>
            <a:stretch>
              <a:fillRect/>
            </a:stretch>
          </p:blipFill>
          <p:spPr bwMode="auto">
            <a:xfrm>
              <a:off x="7119366" y="6090380"/>
              <a:ext cx="116014" cy="748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6" name="object 188"/>
            <p:cNvSpPr>
              <a:spLocks/>
            </p:cNvSpPr>
            <p:nvPr/>
          </p:nvSpPr>
          <p:spPr bwMode="auto">
            <a:xfrm>
              <a:off x="7259764" y="6090380"/>
              <a:ext cx="60960" cy="74930"/>
            </a:xfrm>
            <a:custGeom>
              <a:avLst/>
              <a:gdLst/>
              <a:ahLst/>
              <a:cxnLst>
                <a:cxn ang="0">
                  <a:pos x="10668" y="74771"/>
                </a:cxn>
                <a:cxn ang="0">
                  <a:pos x="0" y="74771"/>
                </a:cxn>
                <a:cxn ang="0">
                  <a:pos x="0" y="0"/>
                </a:cxn>
                <a:cxn ang="0">
                  <a:pos x="7620" y="0"/>
                </a:cxn>
                <a:cxn ang="0">
                  <a:pos x="10668" y="10763"/>
                </a:cxn>
                <a:cxn ang="0">
                  <a:pos x="19812" y="10763"/>
                </a:cxn>
                <a:cxn ang="0">
                  <a:pos x="15240" y="15335"/>
                </a:cxn>
                <a:cxn ang="0">
                  <a:pos x="12192" y="19907"/>
                </a:cxn>
                <a:cxn ang="0">
                  <a:pos x="10668" y="26003"/>
                </a:cxn>
                <a:cxn ang="0">
                  <a:pos x="10668" y="74771"/>
                </a:cxn>
                <a:cxn ang="0">
                  <a:pos x="19812" y="10763"/>
                </a:cxn>
                <a:cxn ang="0">
                  <a:pos x="10668" y="10763"/>
                </a:cxn>
                <a:cxn ang="0">
                  <a:pos x="13716" y="7715"/>
                </a:cxn>
                <a:cxn ang="0">
                  <a:pos x="16764" y="4572"/>
                </a:cxn>
                <a:cxn ang="0">
                  <a:pos x="19812" y="1524"/>
                </a:cxn>
                <a:cxn ang="0">
                  <a:pos x="24384" y="0"/>
                </a:cxn>
                <a:cxn ang="0">
                  <a:pos x="42672" y="0"/>
                </a:cxn>
                <a:cxn ang="0">
                  <a:pos x="48768" y="1524"/>
                </a:cxn>
                <a:cxn ang="0">
                  <a:pos x="53340" y="6096"/>
                </a:cxn>
                <a:cxn ang="0">
                  <a:pos x="56419" y="9239"/>
                </a:cxn>
                <a:cxn ang="0">
                  <a:pos x="24384" y="9239"/>
                </a:cxn>
                <a:cxn ang="0">
                  <a:pos x="19812" y="10763"/>
                </a:cxn>
                <a:cxn ang="0">
                  <a:pos x="60960" y="74771"/>
                </a:cxn>
                <a:cxn ang="0">
                  <a:pos x="48768" y="74771"/>
                </a:cxn>
                <a:cxn ang="0">
                  <a:pos x="48768" y="16859"/>
                </a:cxn>
                <a:cxn ang="0">
                  <a:pos x="42672" y="10763"/>
                </a:cxn>
                <a:cxn ang="0">
                  <a:pos x="38100" y="9239"/>
                </a:cxn>
                <a:cxn ang="0">
                  <a:pos x="56419" y="9239"/>
                </a:cxn>
                <a:cxn ang="0">
                  <a:pos x="57912" y="10763"/>
                </a:cxn>
                <a:cxn ang="0">
                  <a:pos x="60960" y="16859"/>
                </a:cxn>
                <a:cxn ang="0">
                  <a:pos x="60960" y="74771"/>
                </a:cxn>
              </a:cxnLst>
              <a:rect l="0" t="0" r="r" b="b"/>
              <a:pathLst>
                <a:path w="60959" h="74929">
                  <a:moveTo>
                    <a:pt x="10668" y="74771"/>
                  </a:moveTo>
                  <a:lnTo>
                    <a:pt x="0" y="74771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10668" y="10763"/>
                  </a:lnTo>
                  <a:lnTo>
                    <a:pt x="19812" y="10763"/>
                  </a:lnTo>
                  <a:lnTo>
                    <a:pt x="15240" y="15335"/>
                  </a:lnTo>
                  <a:lnTo>
                    <a:pt x="12192" y="19907"/>
                  </a:lnTo>
                  <a:lnTo>
                    <a:pt x="10668" y="26003"/>
                  </a:lnTo>
                  <a:lnTo>
                    <a:pt x="10668" y="74771"/>
                  </a:lnTo>
                  <a:close/>
                </a:path>
                <a:path w="60959" h="74929">
                  <a:moveTo>
                    <a:pt x="19812" y="10763"/>
                  </a:moveTo>
                  <a:lnTo>
                    <a:pt x="10668" y="10763"/>
                  </a:lnTo>
                  <a:lnTo>
                    <a:pt x="13716" y="7715"/>
                  </a:lnTo>
                  <a:lnTo>
                    <a:pt x="16764" y="4572"/>
                  </a:lnTo>
                  <a:lnTo>
                    <a:pt x="19812" y="1524"/>
                  </a:lnTo>
                  <a:lnTo>
                    <a:pt x="24384" y="0"/>
                  </a:lnTo>
                  <a:lnTo>
                    <a:pt x="42672" y="0"/>
                  </a:lnTo>
                  <a:lnTo>
                    <a:pt x="48768" y="1524"/>
                  </a:lnTo>
                  <a:lnTo>
                    <a:pt x="53340" y="6096"/>
                  </a:lnTo>
                  <a:lnTo>
                    <a:pt x="56419" y="9239"/>
                  </a:lnTo>
                  <a:lnTo>
                    <a:pt x="24384" y="9239"/>
                  </a:lnTo>
                  <a:lnTo>
                    <a:pt x="19812" y="10763"/>
                  </a:lnTo>
                  <a:close/>
                </a:path>
                <a:path w="60959" h="74929">
                  <a:moveTo>
                    <a:pt x="60960" y="74771"/>
                  </a:moveTo>
                  <a:lnTo>
                    <a:pt x="48768" y="74771"/>
                  </a:lnTo>
                  <a:lnTo>
                    <a:pt x="48768" y="16859"/>
                  </a:lnTo>
                  <a:lnTo>
                    <a:pt x="42672" y="10763"/>
                  </a:lnTo>
                  <a:lnTo>
                    <a:pt x="38100" y="9239"/>
                  </a:lnTo>
                  <a:lnTo>
                    <a:pt x="56419" y="9239"/>
                  </a:lnTo>
                  <a:lnTo>
                    <a:pt x="57912" y="10763"/>
                  </a:lnTo>
                  <a:lnTo>
                    <a:pt x="60960" y="16859"/>
                  </a:lnTo>
                  <a:lnTo>
                    <a:pt x="60960" y="74771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158" name="object 189"/>
          <p:cNvGrpSpPr>
            <a:grpSpLocks/>
          </p:cNvGrpSpPr>
          <p:nvPr/>
        </p:nvGrpSpPr>
        <p:grpSpPr bwMode="auto">
          <a:xfrm>
            <a:off x="6703580" y="5346607"/>
            <a:ext cx="278534" cy="95250"/>
            <a:chOff x="7374159" y="6059900"/>
            <a:chExt cx="305435" cy="107314"/>
          </a:xfrm>
        </p:grpSpPr>
        <p:pic>
          <p:nvPicPr>
            <p:cNvPr id="5213" name="object 190"/>
            <p:cNvPicPr>
              <a:picLocks noChangeAspect="1" noChangeArrowheads="1"/>
            </p:cNvPicPr>
            <p:nvPr/>
          </p:nvPicPr>
          <p:blipFill>
            <a:blip r:embed="rId113"/>
            <a:srcRect/>
            <a:stretch>
              <a:fillRect/>
            </a:stretch>
          </p:blipFill>
          <p:spPr bwMode="auto">
            <a:xfrm>
              <a:off x="7374159" y="6059900"/>
              <a:ext cx="266985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14" name="object 191"/>
            <p:cNvSpPr>
              <a:spLocks/>
            </p:cNvSpPr>
            <p:nvPr/>
          </p:nvSpPr>
          <p:spPr bwMode="auto">
            <a:xfrm>
              <a:off x="7662481" y="6148387"/>
              <a:ext cx="17145" cy="18415"/>
            </a:xfrm>
            <a:custGeom>
              <a:avLst/>
              <a:gdLst/>
              <a:ahLst/>
              <a:cxnLst>
                <a:cxn ang="0">
                  <a:pos x="10668" y="18383"/>
                </a:cxn>
                <a:cxn ang="0">
                  <a:pos x="6096" y="18383"/>
                </a:cxn>
                <a:cxn ang="0">
                  <a:pos x="4572" y="16763"/>
                </a:cxn>
                <a:cxn ang="0">
                  <a:pos x="3048" y="15239"/>
                </a:cxn>
                <a:cxn ang="0">
                  <a:pos x="1524" y="15239"/>
                </a:cxn>
                <a:cxn ang="0">
                  <a:pos x="0" y="12191"/>
                </a:cxn>
                <a:cxn ang="0">
                  <a:pos x="0" y="9143"/>
                </a:cxn>
                <a:cxn ang="0">
                  <a:pos x="0" y="6095"/>
                </a:cxn>
                <a:cxn ang="0">
                  <a:pos x="1524" y="3047"/>
                </a:cxn>
                <a:cxn ang="0">
                  <a:pos x="1524" y="1523"/>
                </a:cxn>
                <a:cxn ang="0">
                  <a:pos x="3048" y="0"/>
                </a:cxn>
                <a:cxn ang="0">
                  <a:pos x="12192" y="0"/>
                </a:cxn>
                <a:cxn ang="0">
                  <a:pos x="15240" y="3047"/>
                </a:cxn>
                <a:cxn ang="0">
                  <a:pos x="16764" y="6095"/>
                </a:cxn>
                <a:cxn ang="0">
                  <a:pos x="16764" y="12191"/>
                </a:cxn>
                <a:cxn ang="0">
                  <a:pos x="12192" y="16763"/>
                </a:cxn>
                <a:cxn ang="0">
                  <a:pos x="10668" y="18383"/>
                </a:cxn>
              </a:cxnLst>
              <a:rect l="0" t="0" r="r" b="b"/>
              <a:pathLst>
                <a:path w="17145" h="18414">
                  <a:moveTo>
                    <a:pt x="10668" y="18383"/>
                  </a:moveTo>
                  <a:lnTo>
                    <a:pt x="6096" y="18383"/>
                  </a:lnTo>
                  <a:lnTo>
                    <a:pt x="4572" y="16763"/>
                  </a:lnTo>
                  <a:lnTo>
                    <a:pt x="3048" y="15239"/>
                  </a:lnTo>
                  <a:lnTo>
                    <a:pt x="1524" y="15239"/>
                  </a:lnTo>
                  <a:lnTo>
                    <a:pt x="0" y="12191"/>
                  </a:lnTo>
                  <a:lnTo>
                    <a:pt x="0" y="9143"/>
                  </a:lnTo>
                  <a:lnTo>
                    <a:pt x="0" y="6095"/>
                  </a:lnTo>
                  <a:lnTo>
                    <a:pt x="1524" y="3047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7"/>
                  </a:lnTo>
                  <a:lnTo>
                    <a:pt x="16764" y="6095"/>
                  </a:lnTo>
                  <a:lnTo>
                    <a:pt x="16764" y="12191"/>
                  </a:lnTo>
                  <a:lnTo>
                    <a:pt x="12192" y="16763"/>
                  </a:lnTo>
                  <a:lnTo>
                    <a:pt x="10668" y="183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176" name="object 192"/>
          <p:cNvPicPr>
            <a:picLocks noChangeAspect="1" noChangeArrowheads="1"/>
          </p:cNvPicPr>
          <p:nvPr/>
        </p:nvPicPr>
        <p:blipFill>
          <a:blip r:embed="rId114"/>
          <a:srcRect/>
          <a:stretch>
            <a:fillRect/>
          </a:stretch>
        </p:blipFill>
        <p:spPr bwMode="auto">
          <a:xfrm>
            <a:off x="854364" y="1860177"/>
            <a:ext cx="20926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77" name="object 193"/>
          <p:cNvPicPr>
            <a:picLocks noChangeAspect="1" noChangeArrowheads="1"/>
          </p:cNvPicPr>
          <p:nvPr/>
        </p:nvPicPr>
        <p:blipFill>
          <a:blip r:embed="rId115"/>
          <a:srcRect/>
          <a:stretch>
            <a:fillRect/>
          </a:stretch>
        </p:blipFill>
        <p:spPr bwMode="auto">
          <a:xfrm>
            <a:off x="2298989" y="1860177"/>
            <a:ext cx="20493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59" name="object 194"/>
          <p:cNvGrpSpPr>
            <a:grpSpLocks/>
          </p:cNvGrpSpPr>
          <p:nvPr/>
        </p:nvGrpSpPr>
        <p:grpSpPr bwMode="auto">
          <a:xfrm>
            <a:off x="4150591" y="1860177"/>
            <a:ext cx="202045" cy="78441"/>
            <a:chOff x="4565427" y="2108739"/>
            <a:chExt cx="222885" cy="88900"/>
          </a:xfrm>
        </p:grpSpPr>
        <p:sp>
          <p:nvSpPr>
            <p:cNvPr id="5211" name="object 195"/>
            <p:cNvSpPr>
              <a:spLocks/>
            </p:cNvSpPr>
            <p:nvPr/>
          </p:nvSpPr>
          <p:spPr bwMode="auto">
            <a:xfrm>
              <a:off x="4565427" y="2108739"/>
              <a:ext cx="32384" cy="88900"/>
            </a:xfrm>
            <a:custGeom>
              <a:avLst/>
              <a:gdLst/>
              <a:ahLst/>
              <a:cxnLst>
                <a:cxn ang="0">
                  <a:pos x="32004" y="88487"/>
                </a:cxn>
                <a:cxn ang="0">
                  <a:pos x="21336" y="88487"/>
                </a:cxn>
                <a:cxn ang="0">
                  <a:pos x="21336" y="15239"/>
                </a:cxn>
                <a:cxn ang="0">
                  <a:pos x="22859" y="10667"/>
                </a:cxn>
                <a:cxn ang="0">
                  <a:pos x="21336" y="12191"/>
                </a:cxn>
                <a:cxn ang="0">
                  <a:pos x="19812" y="12191"/>
                </a:cxn>
                <a:cxn ang="0">
                  <a:pos x="19812" y="13715"/>
                </a:cxn>
                <a:cxn ang="0">
                  <a:pos x="18288" y="15239"/>
                </a:cxn>
                <a:cxn ang="0">
                  <a:pos x="13716" y="18287"/>
                </a:cxn>
                <a:cxn ang="0">
                  <a:pos x="4572" y="25907"/>
                </a:cxn>
                <a:cxn ang="0">
                  <a:pos x="0" y="18287"/>
                </a:cxn>
                <a:cxn ang="0">
                  <a:pos x="22859" y="0"/>
                </a:cxn>
                <a:cxn ang="0">
                  <a:pos x="32004" y="0"/>
                </a:cxn>
                <a:cxn ang="0">
                  <a:pos x="32004" y="88487"/>
                </a:cxn>
              </a:cxnLst>
              <a:rect l="0" t="0" r="r" b="b"/>
              <a:pathLst>
                <a:path w="32385" h="88900">
                  <a:moveTo>
                    <a:pt x="32004" y="88487"/>
                  </a:moveTo>
                  <a:lnTo>
                    <a:pt x="21336" y="88487"/>
                  </a:lnTo>
                  <a:lnTo>
                    <a:pt x="21336" y="15239"/>
                  </a:lnTo>
                  <a:lnTo>
                    <a:pt x="22859" y="10667"/>
                  </a:lnTo>
                  <a:lnTo>
                    <a:pt x="21336" y="12191"/>
                  </a:lnTo>
                  <a:lnTo>
                    <a:pt x="19812" y="12191"/>
                  </a:lnTo>
                  <a:lnTo>
                    <a:pt x="19812" y="13715"/>
                  </a:lnTo>
                  <a:lnTo>
                    <a:pt x="18288" y="15239"/>
                  </a:lnTo>
                  <a:lnTo>
                    <a:pt x="13716" y="18287"/>
                  </a:lnTo>
                  <a:lnTo>
                    <a:pt x="4572" y="25907"/>
                  </a:lnTo>
                  <a:lnTo>
                    <a:pt x="0" y="18287"/>
                  </a:lnTo>
                  <a:lnTo>
                    <a:pt x="22859" y="0"/>
                  </a:lnTo>
                  <a:lnTo>
                    <a:pt x="32004" y="0"/>
                  </a:lnTo>
                  <a:lnTo>
                    <a:pt x="32004" y="884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12" name="object 196"/>
            <p:cNvPicPr>
              <a:picLocks noChangeAspect="1" noChangeArrowheads="1"/>
            </p:cNvPicPr>
            <p:nvPr/>
          </p:nvPicPr>
          <p:blipFill>
            <a:blip r:embed="rId116"/>
            <a:srcRect/>
            <a:stretch>
              <a:fillRect/>
            </a:stretch>
          </p:blipFill>
          <p:spPr bwMode="auto">
            <a:xfrm>
              <a:off x="4629531" y="2108739"/>
              <a:ext cx="158591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79" name="object 197"/>
          <p:cNvSpPr>
            <a:spLocks/>
          </p:cNvSpPr>
          <p:nvPr/>
        </p:nvSpPr>
        <p:spPr bwMode="auto">
          <a:xfrm>
            <a:off x="3486727" y="1745316"/>
            <a:ext cx="105353" cy="67235"/>
          </a:xfrm>
          <a:custGeom>
            <a:avLst/>
            <a:gdLst/>
            <a:ahLst/>
            <a:cxnLst>
              <a:cxn ang="0">
                <a:pos x="56388" y="76295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5"/>
              </a:cxn>
            </a:cxnLst>
            <a:rect l="0" t="0" r="r" b="b"/>
            <a:pathLst>
              <a:path w="114935" h="76835">
                <a:moveTo>
                  <a:pt x="56388" y="76295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80" name="object 198"/>
          <p:cNvPicPr>
            <a:picLocks noChangeAspect="1" noChangeArrowheads="1"/>
          </p:cNvPicPr>
          <p:nvPr/>
        </p:nvPicPr>
        <p:blipFill>
          <a:blip r:embed="rId117"/>
          <a:srcRect/>
          <a:stretch>
            <a:fillRect/>
          </a:stretch>
        </p:blipFill>
        <p:spPr bwMode="auto">
          <a:xfrm>
            <a:off x="4831773" y="1860177"/>
            <a:ext cx="20493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60" name="object 199"/>
          <p:cNvGrpSpPr>
            <a:grpSpLocks/>
          </p:cNvGrpSpPr>
          <p:nvPr/>
        </p:nvGrpSpPr>
        <p:grpSpPr bwMode="auto">
          <a:xfrm>
            <a:off x="6863773" y="1860177"/>
            <a:ext cx="206375" cy="78441"/>
            <a:chOff x="7549609" y="2108739"/>
            <a:chExt cx="227965" cy="88900"/>
          </a:xfrm>
        </p:grpSpPr>
        <p:pic>
          <p:nvPicPr>
            <p:cNvPr id="5209" name="object 200"/>
            <p:cNvPicPr>
              <a:picLocks noChangeAspect="1" noChangeArrowheads="1"/>
            </p:cNvPicPr>
            <p:nvPr/>
          </p:nvPicPr>
          <p:blipFill>
            <a:blip r:embed="rId118"/>
            <a:srcRect/>
            <a:stretch>
              <a:fillRect/>
            </a:stretch>
          </p:blipFill>
          <p:spPr bwMode="auto">
            <a:xfrm>
              <a:off x="7549609" y="2108739"/>
              <a:ext cx="106775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10" name="object 201"/>
            <p:cNvPicPr>
              <a:picLocks noChangeAspect="1" noChangeArrowheads="1"/>
            </p:cNvPicPr>
            <p:nvPr/>
          </p:nvPicPr>
          <p:blipFill>
            <a:blip r:embed="rId119"/>
            <a:srcRect/>
            <a:stretch>
              <a:fillRect/>
            </a:stretch>
          </p:blipFill>
          <p:spPr bwMode="auto">
            <a:xfrm>
              <a:off x="7690008" y="2108739"/>
              <a:ext cx="86963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82" name="object 202"/>
          <p:cNvPicPr>
            <a:picLocks noChangeAspect="1" noChangeArrowheads="1"/>
          </p:cNvPicPr>
          <p:nvPr/>
        </p:nvPicPr>
        <p:blipFill>
          <a:blip r:embed="rId120"/>
          <a:srcRect/>
          <a:stretch>
            <a:fillRect/>
          </a:stretch>
        </p:blipFill>
        <p:spPr bwMode="auto">
          <a:xfrm>
            <a:off x="7640205" y="1860177"/>
            <a:ext cx="206375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3" name="object 203"/>
          <p:cNvSpPr>
            <a:spLocks/>
          </p:cNvSpPr>
          <p:nvPr/>
        </p:nvSpPr>
        <p:spPr bwMode="auto">
          <a:xfrm>
            <a:off x="7456921" y="1745316"/>
            <a:ext cx="103909" cy="67235"/>
          </a:xfrm>
          <a:custGeom>
            <a:avLst/>
            <a:gdLst/>
            <a:ahLst/>
            <a:cxnLst>
              <a:cxn ang="0">
                <a:pos x="58007" y="76295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5"/>
              </a:cxn>
            </a:cxnLst>
            <a:rect l="0" t="0" r="r" b="b"/>
            <a:pathLst>
              <a:path w="114934" h="76835">
                <a:moveTo>
                  <a:pt x="58007" y="76295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1" name="object 204"/>
          <p:cNvGrpSpPr>
            <a:grpSpLocks/>
          </p:cNvGrpSpPr>
          <p:nvPr/>
        </p:nvGrpSpPr>
        <p:grpSpPr bwMode="auto">
          <a:xfrm>
            <a:off x="860136" y="3476625"/>
            <a:ext cx="203489" cy="78441"/>
            <a:chOff x="946594" y="3940111"/>
            <a:chExt cx="222885" cy="88900"/>
          </a:xfrm>
        </p:grpSpPr>
        <p:sp>
          <p:nvSpPr>
            <p:cNvPr id="5207" name="object 205"/>
            <p:cNvSpPr>
              <a:spLocks/>
            </p:cNvSpPr>
            <p:nvPr/>
          </p:nvSpPr>
          <p:spPr bwMode="auto">
            <a:xfrm>
              <a:off x="946594" y="3940111"/>
              <a:ext cx="30480" cy="88900"/>
            </a:xfrm>
            <a:custGeom>
              <a:avLst/>
              <a:gdLst/>
              <a:ahLst/>
              <a:cxnLst>
                <a:cxn ang="0">
                  <a:pos x="4572" y="25908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8288" y="13716"/>
                </a:cxn>
                <a:cxn ang="0">
                  <a:pos x="18288" y="15240"/>
                </a:cxn>
                <a:cxn ang="0">
                  <a:pos x="13716" y="18288"/>
                </a:cxn>
                <a:cxn ang="0">
                  <a:pos x="4572" y="25908"/>
                </a:cxn>
                <a:cxn ang="0">
                  <a:pos x="30480" y="88487"/>
                </a:cxn>
                <a:cxn ang="0">
                  <a:pos x="21336" y="88487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8487"/>
                </a:cxn>
              </a:cxnLst>
              <a:rect l="0" t="0" r="r" b="b"/>
              <a:pathLst>
                <a:path w="30480" h="88900">
                  <a:moveTo>
                    <a:pt x="4572" y="25908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8288" y="15240"/>
                  </a:lnTo>
                  <a:lnTo>
                    <a:pt x="13716" y="18288"/>
                  </a:lnTo>
                  <a:lnTo>
                    <a:pt x="4572" y="25908"/>
                  </a:lnTo>
                  <a:close/>
                </a:path>
                <a:path w="30480" h="88900">
                  <a:moveTo>
                    <a:pt x="30480" y="88487"/>
                  </a:moveTo>
                  <a:lnTo>
                    <a:pt x="21336" y="88487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84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8" name="object 206"/>
            <p:cNvPicPr>
              <a:picLocks noChangeAspect="1" noChangeArrowheads="1"/>
            </p:cNvPicPr>
            <p:nvPr/>
          </p:nvPicPr>
          <p:blipFill>
            <a:blip r:embed="rId121"/>
            <a:srcRect/>
            <a:stretch>
              <a:fillRect/>
            </a:stretch>
          </p:blipFill>
          <p:spPr bwMode="auto">
            <a:xfrm>
              <a:off x="1010697" y="3940111"/>
              <a:ext cx="158591" cy="88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85" name="object 207"/>
          <p:cNvPicPr>
            <a:picLocks noChangeAspect="1" noChangeArrowheads="1"/>
          </p:cNvPicPr>
          <p:nvPr/>
        </p:nvPicPr>
        <p:blipFill>
          <a:blip r:embed="rId122"/>
          <a:srcRect/>
          <a:stretch>
            <a:fillRect/>
          </a:stretch>
        </p:blipFill>
        <p:spPr bwMode="auto">
          <a:xfrm>
            <a:off x="1778000" y="3476625"/>
            <a:ext cx="209262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6" name="object 208"/>
          <p:cNvSpPr>
            <a:spLocks/>
          </p:cNvSpPr>
          <p:nvPr/>
        </p:nvSpPr>
        <p:spPr bwMode="auto">
          <a:xfrm>
            <a:off x="3486727" y="3368769"/>
            <a:ext cx="105353" cy="67235"/>
          </a:xfrm>
          <a:custGeom>
            <a:avLst/>
            <a:gdLst/>
            <a:ahLst/>
            <a:cxnLst>
              <a:cxn ang="0">
                <a:pos x="56388" y="76295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5"/>
              </a:cxn>
            </a:cxnLst>
            <a:rect l="0" t="0" r="r" b="b"/>
            <a:pathLst>
              <a:path w="114935" h="76835">
                <a:moveTo>
                  <a:pt x="56388" y="76295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87" name="object 209"/>
          <p:cNvPicPr>
            <a:picLocks noChangeAspect="1" noChangeArrowheads="1"/>
          </p:cNvPicPr>
          <p:nvPr/>
        </p:nvPicPr>
        <p:blipFill>
          <a:blip r:embed="rId123"/>
          <a:srcRect/>
          <a:stretch>
            <a:fillRect/>
          </a:stretch>
        </p:blipFill>
        <p:spPr bwMode="auto">
          <a:xfrm>
            <a:off x="4830330" y="3476625"/>
            <a:ext cx="206375" cy="7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88" name="object 210"/>
          <p:cNvSpPr>
            <a:spLocks/>
          </p:cNvSpPr>
          <p:nvPr/>
        </p:nvSpPr>
        <p:spPr bwMode="auto">
          <a:xfrm>
            <a:off x="7456921" y="3368769"/>
            <a:ext cx="103909" cy="67235"/>
          </a:xfrm>
          <a:custGeom>
            <a:avLst/>
            <a:gdLst/>
            <a:ahLst/>
            <a:cxnLst>
              <a:cxn ang="0">
                <a:pos x="58007" y="76295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5"/>
              </a:cxn>
            </a:cxnLst>
            <a:rect l="0" t="0" r="r" b="b"/>
            <a:pathLst>
              <a:path w="114934" h="76835">
                <a:moveTo>
                  <a:pt x="58007" y="76295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5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3" name="object 211"/>
          <p:cNvGrpSpPr>
            <a:grpSpLocks/>
          </p:cNvGrpSpPr>
          <p:nvPr/>
        </p:nvGrpSpPr>
        <p:grpSpPr bwMode="auto">
          <a:xfrm>
            <a:off x="860136" y="5083270"/>
            <a:ext cx="203489" cy="79841"/>
            <a:chOff x="946594" y="5760815"/>
            <a:chExt cx="222885" cy="90170"/>
          </a:xfrm>
        </p:grpSpPr>
        <p:sp>
          <p:nvSpPr>
            <p:cNvPr id="5205" name="object 212"/>
            <p:cNvSpPr>
              <a:spLocks/>
            </p:cNvSpPr>
            <p:nvPr/>
          </p:nvSpPr>
          <p:spPr bwMode="auto">
            <a:xfrm>
              <a:off x="946594" y="5762339"/>
              <a:ext cx="30480" cy="86995"/>
            </a:xfrm>
            <a:custGeom>
              <a:avLst/>
              <a:gdLst/>
              <a:ahLst/>
              <a:cxnLst>
                <a:cxn ang="0">
                  <a:pos x="4572" y="24384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3716" y="18288"/>
                </a:cxn>
                <a:cxn ang="0">
                  <a:pos x="4572" y="24384"/>
                </a:cxn>
                <a:cxn ang="0">
                  <a:pos x="30480" y="86963"/>
                </a:cxn>
                <a:cxn ang="0">
                  <a:pos x="21336" y="86963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6963"/>
                </a:cxn>
              </a:cxnLst>
              <a:rect l="0" t="0" r="r" b="b"/>
              <a:pathLst>
                <a:path w="30480" h="86995">
                  <a:moveTo>
                    <a:pt x="4572" y="24384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3716" y="18288"/>
                  </a:lnTo>
                  <a:lnTo>
                    <a:pt x="4572" y="24384"/>
                  </a:lnTo>
                  <a:close/>
                </a:path>
                <a:path w="30480" h="86995">
                  <a:moveTo>
                    <a:pt x="30480" y="86963"/>
                  </a:moveTo>
                  <a:lnTo>
                    <a:pt x="21336" y="86963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69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6" name="object 213"/>
            <p:cNvPicPr>
              <a:picLocks noChangeAspect="1" noChangeArrowheads="1"/>
            </p:cNvPicPr>
            <p:nvPr/>
          </p:nvPicPr>
          <p:blipFill>
            <a:blip r:embed="rId124"/>
            <a:srcRect/>
            <a:stretch>
              <a:fillRect/>
            </a:stretch>
          </p:blipFill>
          <p:spPr bwMode="auto">
            <a:xfrm>
              <a:off x="1010697" y="5760815"/>
              <a:ext cx="158591" cy="90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90" name="object 214"/>
          <p:cNvPicPr>
            <a:picLocks noChangeAspect="1" noChangeArrowheads="1"/>
          </p:cNvPicPr>
          <p:nvPr/>
        </p:nvPicPr>
        <p:blipFill>
          <a:blip r:embed="rId125"/>
          <a:srcRect/>
          <a:stretch>
            <a:fillRect/>
          </a:stretch>
        </p:blipFill>
        <p:spPr bwMode="auto">
          <a:xfrm>
            <a:off x="1521114" y="5083270"/>
            <a:ext cx="206375" cy="7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165" name="object 215"/>
          <p:cNvGrpSpPr>
            <a:grpSpLocks/>
          </p:cNvGrpSpPr>
          <p:nvPr/>
        </p:nvGrpSpPr>
        <p:grpSpPr bwMode="auto">
          <a:xfrm>
            <a:off x="4188114" y="5083270"/>
            <a:ext cx="202045" cy="79841"/>
            <a:chOff x="4606575" y="5760815"/>
            <a:chExt cx="222885" cy="90170"/>
          </a:xfrm>
        </p:grpSpPr>
        <p:sp>
          <p:nvSpPr>
            <p:cNvPr id="5203" name="object 216"/>
            <p:cNvSpPr>
              <a:spLocks/>
            </p:cNvSpPr>
            <p:nvPr/>
          </p:nvSpPr>
          <p:spPr bwMode="auto">
            <a:xfrm>
              <a:off x="4606575" y="5762339"/>
              <a:ext cx="30480" cy="86995"/>
            </a:xfrm>
            <a:custGeom>
              <a:avLst/>
              <a:gdLst/>
              <a:ahLst/>
              <a:cxnLst>
                <a:cxn ang="0">
                  <a:pos x="4572" y="24384"/>
                </a:cxn>
                <a:cxn ang="0">
                  <a:pos x="0" y="18288"/>
                </a:cxn>
                <a:cxn ang="0">
                  <a:pos x="22860" y="0"/>
                </a:cxn>
                <a:cxn ang="0">
                  <a:pos x="30480" y="0"/>
                </a:cxn>
                <a:cxn ang="0">
                  <a:pos x="30480" y="10668"/>
                </a:cxn>
                <a:cxn ang="0">
                  <a:pos x="21336" y="10668"/>
                </a:cxn>
                <a:cxn ang="0">
                  <a:pos x="21336" y="12192"/>
                </a:cxn>
                <a:cxn ang="0">
                  <a:pos x="19812" y="12192"/>
                </a:cxn>
                <a:cxn ang="0">
                  <a:pos x="13716" y="18288"/>
                </a:cxn>
                <a:cxn ang="0">
                  <a:pos x="4572" y="24384"/>
                </a:cxn>
                <a:cxn ang="0">
                  <a:pos x="30480" y="86963"/>
                </a:cxn>
                <a:cxn ang="0">
                  <a:pos x="21336" y="86963"/>
                </a:cxn>
                <a:cxn ang="0">
                  <a:pos x="21336" y="10668"/>
                </a:cxn>
                <a:cxn ang="0">
                  <a:pos x="30480" y="10668"/>
                </a:cxn>
                <a:cxn ang="0">
                  <a:pos x="30480" y="86963"/>
                </a:cxn>
              </a:cxnLst>
              <a:rect l="0" t="0" r="r" b="b"/>
              <a:pathLst>
                <a:path w="30479" h="86995">
                  <a:moveTo>
                    <a:pt x="4572" y="24384"/>
                  </a:moveTo>
                  <a:lnTo>
                    <a:pt x="0" y="18288"/>
                  </a:lnTo>
                  <a:lnTo>
                    <a:pt x="22860" y="0"/>
                  </a:lnTo>
                  <a:lnTo>
                    <a:pt x="30480" y="0"/>
                  </a:lnTo>
                  <a:lnTo>
                    <a:pt x="30480" y="10668"/>
                  </a:lnTo>
                  <a:lnTo>
                    <a:pt x="21336" y="10668"/>
                  </a:lnTo>
                  <a:lnTo>
                    <a:pt x="21336" y="12192"/>
                  </a:lnTo>
                  <a:lnTo>
                    <a:pt x="19812" y="12192"/>
                  </a:lnTo>
                  <a:lnTo>
                    <a:pt x="13716" y="18288"/>
                  </a:lnTo>
                  <a:lnTo>
                    <a:pt x="4572" y="24384"/>
                  </a:lnTo>
                  <a:close/>
                </a:path>
                <a:path w="30479" h="86995">
                  <a:moveTo>
                    <a:pt x="30480" y="86963"/>
                  </a:moveTo>
                  <a:lnTo>
                    <a:pt x="21336" y="86963"/>
                  </a:lnTo>
                  <a:lnTo>
                    <a:pt x="21336" y="10668"/>
                  </a:lnTo>
                  <a:lnTo>
                    <a:pt x="30480" y="10668"/>
                  </a:lnTo>
                  <a:lnTo>
                    <a:pt x="30480" y="869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4" name="object 217"/>
            <p:cNvPicPr>
              <a:picLocks noChangeAspect="1" noChangeArrowheads="1"/>
            </p:cNvPicPr>
            <p:nvPr/>
          </p:nvPicPr>
          <p:blipFill>
            <a:blip r:embed="rId126"/>
            <a:srcRect/>
            <a:stretch>
              <a:fillRect/>
            </a:stretch>
          </p:blipFill>
          <p:spPr bwMode="auto">
            <a:xfrm>
              <a:off x="4670678" y="5760815"/>
              <a:ext cx="158686" cy="90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92" name="object 218"/>
          <p:cNvSpPr>
            <a:spLocks/>
          </p:cNvSpPr>
          <p:nvPr/>
        </p:nvSpPr>
        <p:spPr bwMode="auto">
          <a:xfrm>
            <a:off x="3486727" y="4976813"/>
            <a:ext cx="105353" cy="67235"/>
          </a:xfrm>
          <a:custGeom>
            <a:avLst/>
            <a:gdLst/>
            <a:ahLst/>
            <a:cxnLst>
              <a:cxn ang="0">
                <a:pos x="56388" y="76294"/>
              </a:cxn>
              <a:cxn ang="0">
                <a:pos x="0" y="0"/>
              </a:cxn>
              <a:cxn ang="0">
                <a:pos x="114395" y="0"/>
              </a:cxn>
              <a:cxn ang="0">
                <a:pos x="56388" y="76294"/>
              </a:cxn>
            </a:cxnLst>
            <a:rect l="0" t="0" r="r" b="b"/>
            <a:pathLst>
              <a:path w="114935" h="76835">
                <a:moveTo>
                  <a:pt x="56388" y="76294"/>
                </a:moveTo>
                <a:lnTo>
                  <a:pt x="0" y="0"/>
                </a:lnTo>
                <a:lnTo>
                  <a:pt x="114395" y="0"/>
                </a:lnTo>
                <a:lnTo>
                  <a:pt x="56388" y="76294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193" name="object 219"/>
          <p:cNvPicPr>
            <a:picLocks noChangeAspect="1" noChangeArrowheads="1"/>
          </p:cNvPicPr>
          <p:nvPr/>
        </p:nvPicPr>
        <p:blipFill>
          <a:blip r:embed="rId127"/>
          <a:srcRect/>
          <a:stretch>
            <a:fillRect/>
          </a:stretch>
        </p:blipFill>
        <p:spPr bwMode="auto">
          <a:xfrm>
            <a:off x="4830330" y="5083270"/>
            <a:ext cx="206375" cy="7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94" name="object 220"/>
          <p:cNvSpPr>
            <a:spLocks/>
          </p:cNvSpPr>
          <p:nvPr/>
        </p:nvSpPr>
        <p:spPr bwMode="auto">
          <a:xfrm>
            <a:off x="7456921" y="4976813"/>
            <a:ext cx="103909" cy="67235"/>
          </a:xfrm>
          <a:custGeom>
            <a:avLst/>
            <a:gdLst/>
            <a:ahLst/>
            <a:cxnLst>
              <a:cxn ang="0">
                <a:pos x="58007" y="76294"/>
              </a:cxn>
              <a:cxn ang="0">
                <a:pos x="0" y="0"/>
              </a:cxn>
              <a:cxn ang="0">
                <a:pos x="114490" y="0"/>
              </a:cxn>
              <a:cxn ang="0">
                <a:pos x="58007" y="76294"/>
              </a:cxn>
            </a:cxnLst>
            <a:rect l="0" t="0" r="r" b="b"/>
            <a:pathLst>
              <a:path w="114934" h="76835">
                <a:moveTo>
                  <a:pt x="58007" y="76294"/>
                </a:moveTo>
                <a:lnTo>
                  <a:pt x="0" y="0"/>
                </a:lnTo>
                <a:lnTo>
                  <a:pt x="114490" y="0"/>
                </a:lnTo>
                <a:lnTo>
                  <a:pt x="58007" y="76294"/>
                </a:lnTo>
                <a:close/>
              </a:path>
            </a:pathLst>
          </a:custGeom>
          <a:solidFill>
            <a:srgbClr val="2A3B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5167" name="object 221"/>
          <p:cNvGrpSpPr>
            <a:grpSpLocks/>
          </p:cNvGrpSpPr>
          <p:nvPr/>
        </p:nvGrpSpPr>
        <p:grpSpPr bwMode="auto">
          <a:xfrm>
            <a:off x="912091" y="5825658"/>
            <a:ext cx="4074103" cy="121864"/>
            <a:chOff x="1002982" y="6601777"/>
            <a:chExt cx="4482465" cy="139065"/>
          </a:xfrm>
        </p:grpSpPr>
        <p:pic>
          <p:nvPicPr>
            <p:cNvPr id="5196" name="object 222"/>
            <p:cNvPicPr>
              <a:picLocks noChangeAspect="1" noChangeArrowheads="1"/>
            </p:cNvPicPr>
            <p:nvPr/>
          </p:nvPicPr>
          <p:blipFill>
            <a:blip r:embed="rId128"/>
            <a:srcRect/>
            <a:stretch>
              <a:fillRect/>
            </a:stretch>
          </p:blipFill>
          <p:spPr bwMode="auto">
            <a:xfrm>
              <a:off x="1002982" y="6610826"/>
              <a:ext cx="372332" cy="119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97" name="object 223"/>
            <p:cNvSpPr>
              <a:spLocks/>
            </p:cNvSpPr>
            <p:nvPr/>
          </p:nvSpPr>
          <p:spPr bwMode="auto">
            <a:xfrm>
              <a:off x="1375314" y="6716173"/>
              <a:ext cx="4110354" cy="13970"/>
            </a:xfrm>
            <a:custGeom>
              <a:avLst/>
              <a:gdLst/>
              <a:ahLst/>
              <a:cxnLst>
                <a:cxn ang="0">
                  <a:pos x="57912" y="13716"/>
                </a:cxn>
                <a:cxn ang="0">
                  <a:pos x="123539" y="0"/>
                </a:cxn>
                <a:cxn ang="0">
                  <a:pos x="199834" y="13716"/>
                </a:cxn>
                <a:cxn ang="0">
                  <a:pos x="248602" y="0"/>
                </a:cxn>
                <a:cxn ang="0">
                  <a:pos x="305657" y="0"/>
                </a:cxn>
                <a:cxn ang="0">
                  <a:pos x="372237" y="13716"/>
                </a:cxn>
                <a:cxn ang="0">
                  <a:pos x="439388" y="13716"/>
                </a:cxn>
                <a:cxn ang="0">
                  <a:pos x="504920" y="0"/>
                </a:cxn>
                <a:cxn ang="0">
                  <a:pos x="581215" y="13716"/>
                </a:cxn>
                <a:cxn ang="0">
                  <a:pos x="630078" y="0"/>
                </a:cxn>
                <a:cxn ang="0">
                  <a:pos x="695705" y="13716"/>
                </a:cxn>
                <a:cxn ang="0">
                  <a:pos x="762762" y="13716"/>
                </a:cxn>
                <a:cxn ang="0">
                  <a:pos x="829913" y="0"/>
                </a:cxn>
                <a:cxn ang="0">
                  <a:pos x="906208" y="13716"/>
                </a:cxn>
                <a:cxn ang="0">
                  <a:pos x="953547" y="0"/>
                </a:cxn>
                <a:cxn ang="0">
                  <a:pos x="1020603" y="13716"/>
                </a:cxn>
                <a:cxn ang="0">
                  <a:pos x="1087755" y="13716"/>
                </a:cxn>
                <a:cxn ang="0">
                  <a:pos x="1153382" y="0"/>
                </a:cxn>
                <a:cxn ang="0">
                  <a:pos x="1229677" y="13716"/>
                </a:cxn>
                <a:cxn ang="0">
                  <a:pos x="1278445" y="0"/>
                </a:cxn>
                <a:cxn ang="0">
                  <a:pos x="1344072" y="13716"/>
                </a:cxn>
                <a:cxn ang="0">
                  <a:pos x="1411223" y="13716"/>
                </a:cxn>
                <a:cxn ang="0">
                  <a:pos x="1478280" y="0"/>
                </a:cxn>
                <a:cxn ang="0">
                  <a:pos x="1554575" y="13716"/>
                </a:cxn>
                <a:cxn ang="0">
                  <a:pos x="1601914" y="0"/>
                </a:cxn>
                <a:cxn ang="0">
                  <a:pos x="1669065" y="13716"/>
                </a:cxn>
                <a:cxn ang="0">
                  <a:pos x="1725453" y="13716"/>
                </a:cxn>
                <a:cxn ang="0">
                  <a:pos x="1783461" y="13716"/>
                </a:cxn>
                <a:cxn ang="0">
                  <a:pos x="1850612" y="13716"/>
                </a:cxn>
                <a:cxn ang="0">
                  <a:pos x="1916144" y="0"/>
                </a:cxn>
                <a:cxn ang="0">
                  <a:pos x="1992439" y="13716"/>
                </a:cxn>
                <a:cxn ang="0">
                  <a:pos x="2041302" y="0"/>
                </a:cxn>
                <a:cxn ang="0">
                  <a:pos x="2106930" y="13716"/>
                </a:cxn>
                <a:cxn ang="0">
                  <a:pos x="2173986" y="13716"/>
                </a:cxn>
                <a:cxn ang="0">
                  <a:pos x="2241137" y="0"/>
                </a:cxn>
                <a:cxn ang="0">
                  <a:pos x="2317432" y="13716"/>
                </a:cxn>
                <a:cxn ang="0">
                  <a:pos x="2364771" y="0"/>
                </a:cxn>
                <a:cxn ang="0">
                  <a:pos x="2431827" y="13716"/>
                </a:cxn>
                <a:cxn ang="0">
                  <a:pos x="2498979" y="13716"/>
                </a:cxn>
                <a:cxn ang="0">
                  <a:pos x="2564606" y="0"/>
                </a:cxn>
                <a:cxn ang="0">
                  <a:pos x="2640901" y="13716"/>
                </a:cxn>
                <a:cxn ang="0">
                  <a:pos x="2689669" y="0"/>
                </a:cxn>
                <a:cxn ang="0">
                  <a:pos x="2755296" y="13716"/>
                </a:cxn>
                <a:cxn ang="0">
                  <a:pos x="2822448" y="13716"/>
                </a:cxn>
                <a:cxn ang="0">
                  <a:pos x="2889599" y="0"/>
                </a:cxn>
                <a:cxn ang="0">
                  <a:pos x="2965799" y="13716"/>
                </a:cxn>
                <a:cxn ang="0">
                  <a:pos x="3013138" y="0"/>
                </a:cxn>
                <a:cxn ang="0">
                  <a:pos x="3080289" y="13716"/>
                </a:cxn>
                <a:cxn ang="0">
                  <a:pos x="3147345" y="13716"/>
                </a:cxn>
                <a:cxn ang="0">
                  <a:pos x="3212973" y="0"/>
                </a:cxn>
                <a:cxn ang="0">
                  <a:pos x="3289268" y="13716"/>
                </a:cxn>
                <a:cxn ang="0">
                  <a:pos x="3338131" y="0"/>
                </a:cxn>
                <a:cxn ang="0">
                  <a:pos x="3403663" y="13716"/>
                </a:cxn>
                <a:cxn ang="0">
                  <a:pos x="3470814" y="13716"/>
                </a:cxn>
                <a:cxn ang="0">
                  <a:pos x="3537966" y="0"/>
                </a:cxn>
                <a:cxn ang="0">
                  <a:pos x="3614261" y="13716"/>
                </a:cxn>
                <a:cxn ang="0">
                  <a:pos x="3661505" y="0"/>
                </a:cxn>
                <a:cxn ang="0">
                  <a:pos x="3728656" y="13716"/>
                </a:cxn>
                <a:cxn ang="0">
                  <a:pos x="3795808" y="13716"/>
                </a:cxn>
                <a:cxn ang="0">
                  <a:pos x="3861434" y="0"/>
                </a:cxn>
                <a:cxn ang="0">
                  <a:pos x="3937634" y="13716"/>
                </a:cxn>
                <a:cxn ang="0">
                  <a:pos x="3986498" y="0"/>
                </a:cxn>
                <a:cxn ang="0">
                  <a:pos x="4052125" y="13716"/>
                </a:cxn>
              </a:cxnLst>
              <a:rect l="0" t="0" r="r" b="b"/>
              <a:pathLst>
                <a:path w="4110354" h="13970">
                  <a:moveTo>
                    <a:pt x="9144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9144" y="0"/>
                  </a:lnTo>
                  <a:lnTo>
                    <a:pt x="9144" y="13716"/>
                  </a:lnTo>
                  <a:close/>
                </a:path>
                <a:path w="4110354" h="13970">
                  <a:moveTo>
                    <a:pt x="28955" y="13716"/>
                  </a:moveTo>
                  <a:lnTo>
                    <a:pt x="19812" y="13716"/>
                  </a:lnTo>
                  <a:lnTo>
                    <a:pt x="19812" y="0"/>
                  </a:lnTo>
                  <a:lnTo>
                    <a:pt x="28955" y="0"/>
                  </a:lnTo>
                  <a:lnTo>
                    <a:pt x="28955" y="13716"/>
                  </a:lnTo>
                  <a:close/>
                </a:path>
                <a:path w="4110354" h="13970">
                  <a:moveTo>
                    <a:pt x="47244" y="13716"/>
                  </a:moveTo>
                  <a:lnTo>
                    <a:pt x="38100" y="13716"/>
                  </a:lnTo>
                  <a:lnTo>
                    <a:pt x="38100" y="0"/>
                  </a:lnTo>
                  <a:lnTo>
                    <a:pt x="47244" y="0"/>
                  </a:lnTo>
                  <a:lnTo>
                    <a:pt x="47244" y="13716"/>
                  </a:lnTo>
                  <a:close/>
                </a:path>
                <a:path w="4110354" h="13970">
                  <a:moveTo>
                    <a:pt x="67055" y="13716"/>
                  </a:moveTo>
                  <a:lnTo>
                    <a:pt x="57912" y="13716"/>
                  </a:lnTo>
                  <a:lnTo>
                    <a:pt x="57912" y="0"/>
                  </a:lnTo>
                  <a:lnTo>
                    <a:pt x="67055" y="0"/>
                  </a:lnTo>
                  <a:lnTo>
                    <a:pt x="67055" y="13716"/>
                  </a:lnTo>
                  <a:close/>
                </a:path>
                <a:path w="4110354" h="13970">
                  <a:moveTo>
                    <a:pt x="85439" y="13716"/>
                  </a:moveTo>
                  <a:lnTo>
                    <a:pt x="76295" y="13716"/>
                  </a:lnTo>
                  <a:lnTo>
                    <a:pt x="76295" y="0"/>
                  </a:lnTo>
                  <a:lnTo>
                    <a:pt x="85439" y="0"/>
                  </a:lnTo>
                  <a:lnTo>
                    <a:pt x="85439" y="13716"/>
                  </a:lnTo>
                  <a:close/>
                </a:path>
                <a:path w="4110354" h="13970">
                  <a:moveTo>
                    <a:pt x="105251" y="13716"/>
                  </a:moveTo>
                  <a:lnTo>
                    <a:pt x="96107" y="13716"/>
                  </a:lnTo>
                  <a:lnTo>
                    <a:pt x="96107" y="0"/>
                  </a:lnTo>
                  <a:lnTo>
                    <a:pt x="105251" y="0"/>
                  </a:lnTo>
                  <a:lnTo>
                    <a:pt x="105251" y="13716"/>
                  </a:lnTo>
                  <a:close/>
                </a:path>
                <a:path w="4110354" h="13970">
                  <a:moveTo>
                    <a:pt x="123539" y="13716"/>
                  </a:moveTo>
                  <a:lnTo>
                    <a:pt x="114395" y="13716"/>
                  </a:lnTo>
                  <a:lnTo>
                    <a:pt x="114395" y="0"/>
                  </a:lnTo>
                  <a:lnTo>
                    <a:pt x="123539" y="0"/>
                  </a:lnTo>
                  <a:lnTo>
                    <a:pt x="123539" y="13716"/>
                  </a:lnTo>
                  <a:close/>
                </a:path>
                <a:path w="4110354" h="13970">
                  <a:moveTo>
                    <a:pt x="143351" y="13716"/>
                  </a:moveTo>
                  <a:lnTo>
                    <a:pt x="134207" y="13716"/>
                  </a:lnTo>
                  <a:lnTo>
                    <a:pt x="134207" y="0"/>
                  </a:lnTo>
                  <a:lnTo>
                    <a:pt x="143351" y="0"/>
                  </a:lnTo>
                  <a:lnTo>
                    <a:pt x="143351" y="13716"/>
                  </a:lnTo>
                  <a:close/>
                </a:path>
                <a:path w="4110354" h="13970">
                  <a:moveTo>
                    <a:pt x="161734" y="13716"/>
                  </a:moveTo>
                  <a:lnTo>
                    <a:pt x="152495" y="13716"/>
                  </a:lnTo>
                  <a:lnTo>
                    <a:pt x="152495" y="0"/>
                  </a:lnTo>
                  <a:lnTo>
                    <a:pt x="161734" y="0"/>
                  </a:lnTo>
                  <a:lnTo>
                    <a:pt x="161734" y="13716"/>
                  </a:lnTo>
                  <a:close/>
                </a:path>
                <a:path w="4110354" h="13970">
                  <a:moveTo>
                    <a:pt x="181546" y="13716"/>
                  </a:moveTo>
                  <a:lnTo>
                    <a:pt x="172402" y="13716"/>
                  </a:lnTo>
                  <a:lnTo>
                    <a:pt x="172402" y="0"/>
                  </a:lnTo>
                  <a:lnTo>
                    <a:pt x="181546" y="0"/>
                  </a:lnTo>
                  <a:lnTo>
                    <a:pt x="181546" y="13716"/>
                  </a:lnTo>
                  <a:close/>
                </a:path>
                <a:path w="4110354" h="13970">
                  <a:moveTo>
                    <a:pt x="199834" y="13716"/>
                  </a:moveTo>
                  <a:lnTo>
                    <a:pt x="190690" y="13716"/>
                  </a:lnTo>
                  <a:lnTo>
                    <a:pt x="190690" y="0"/>
                  </a:lnTo>
                  <a:lnTo>
                    <a:pt x="199834" y="0"/>
                  </a:lnTo>
                  <a:lnTo>
                    <a:pt x="199834" y="13716"/>
                  </a:lnTo>
                  <a:close/>
                </a:path>
                <a:path w="4110354" h="13970">
                  <a:moveTo>
                    <a:pt x="219646" y="13716"/>
                  </a:moveTo>
                  <a:lnTo>
                    <a:pt x="210502" y="13716"/>
                  </a:lnTo>
                  <a:lnTo>
                    <a:pt x="210502" y="0"/>
                  </a:lnTo>
                  <a:lnTo>
                    <a:pt x="219646" y="0"/>
                  </a:lnTo>
                  <a:lnTo>
                    <a:pt x="219646" y="13716"/>
                  </a:lnTo>
                  <a:close/>
                </a:path>
                <a:path w="4110354" h="13970">
                  <a:moveTo>
                    <a:pt x="237934" y="13716"/>
                  </a:moveTo>
                  <a:lnTo>
                    <a:pt x="228790" y="13716"/>
                  </a:lnTo>
                  <a:lnTo>
                    <a:pt x="228790" y="0"/>
                  </a:lnTo>
                  <a:lnTo>
                    <a:pt x="237934" y="0"/>
                  </a:lnTo>
                  <a:lnTo>
                    <a:pt x="237934" y="13716"/>
                  </a:lnTo>
                  <a:close/>
                </a:path>
                <a:path w="4110354" h="13970">
                  <a:moveTo>
                    <a:pt x="257841" y="13716"/>
                  </a:moveTo>
                  <a:lnTo>
                    <a:pt x="248602" y="13716"/>
                  </a:lnTo>
                  <a:lnTo>
                    <a:pt x="248602" y="0"/>
                  </a:lnTo>
                  <a:lnTo>
                    <a:pt x="257841" y="0"/>
                  </a:lnTo>
                  <a:lnTo>
                    <a:pt x="257841" y="13716"/>
                  </a:lnTo>
                  <a:close/>
                </a:path>
                <a:path w="4110354" h="13970">
                  <a:moveTo>
                    <a:pt x="276129" y="13716"/>
                  </a:moveTo>
                  <a:lnTo>
                    <a:pt x="266985" y="13716"/>
                  </a:lnTo>
                  <a:lnTo>
                    <a:pt x="266985" y="10763"/>
                  </a:lnTo>
                  <a:lnTo>
                    <a:pt x="276129" y="10763"/>
                  </a:lnTo>
                  <a:lnTo>
                    <a:pt x="276129" y="13716"/>
                  </a:lnTo>
                  <a:close/>
                </a:path>
                <a:path w="4110354" h="13970">
                  <a:moveTo>
                    <a:pt x="295941" y="13716"/>
                  </a:moveTo>
                  <a:lnTo>
                    <a:pt x="286797" y="13716"/>
                  </a:lnTo>
                  <a:lnTo>
                    <a:pt x="286797" y="10763"/>
                  </a:lnTo>
                  <a:lnTo>
                    <a:pt x="295941" y="10763"/>
                  </a:lnTo>
                  <a:lnTo>
                    <a:pt x="295941" y="13716"/>
                  </a:lnTo>
                  <a:close/>
                </a:path>
                <a:path w="4110354" h="13970">
                  <a:moveTo>
                    <a:pt x="314229" y="13716"/>
                  </a:moveTo>
                  <a:lnTo>
                    <a:pt x="305085" y="13716"/>
                  </a:lnTo>
                  <a:lnTo>
                    <a:pt x="305085" y="10763"/>
                  </a:lnTo>
                  <a:lnTo>
                    <a:pt x="305657" y="10763"/>
                  </a:lnTo>
                  <a:lnTo>
                    <a:pt x="305657" y="0"/>
                  </a:lnTo>
                  <a:lnTo>
                    <a:pt x="314229" y="0"/>
                  </a:lnTo>
                  <a:lnTo>
                    <a:pt x="314229" y="13716"/>
                  </a:lnTo>
                  <a:close/>
                </a:path>
                <a:path w="4110354" h="13970">
                  <a:moveTo>
                    <a:pt x="334041" y="13716"/>
                  </a:moveTo>
                  <a:lnTo>
                    <a:pt x="324897" y="13716"/>
                  </a:lnTo>
                  <a:lnTo>
                    <a:pt x="324897" y="0"/>
                  </a:lnTo>
                  <a:lnTo>
                    <a:pt x="334041" y="0"/>
                  </a:lnTo>
                  <a:lnTo>
                    <a:pt x="334041" y="13716"/>
                  </a:lnTo>
                  <a:close/>
                </a:path>
                <a:path w="4110354" h="13970">
                  <a:moveTo>
                    <a:pt x="352425" y="13716"/>
                  </a:moveTo>
                  <a:lnTo>
                    <a:pt x="343280" y="13716"/>
                  </a:lnTo>
                  <a:lnTo>
                    <a:pt x="343280" y="0"/>
                  </a:lnTo>
                  <a:lnTo>
                    <a:pt x="352425" y="0"/>
                  </a:lnTo>
                  <a:lnTo>
                    <a:pt x="352425" y="13716"/>
                  </a:lnTo>
                  <a:close/>
                </a:path>
                <a:path w="4110354" h="13970">
                  <a:moveTo>
                    <a:pt x="372237" y="13716"/>
                  </a:moveTo>
                  <a:lnTo>
                    <a:pt x="363092" y="13716"/>
                  </a:lnTo>
                  <a:lnTo>
                    <a:pt x="363092" y="0"/>
                  </a:lnTo>
                  <a:lnTo>
                    <a:pt x="372237" y="0"/>
                  </a:lnTo>
                  <a:lnTo>
                    <a:pt x="372237" y="13716"/>
                  </a:lnTo>
                  <a:close/>
                </a:path>
                <a:path w="4110354" h="13970">
                  <a:moveTo>
                    <a:pt x="390525" y="13716"/>
                  </a:moveTo>
                  <a:lnTo>
                    <a:pt x="381380" y="13716"/>
                  </a:lnTo>
                  <a:lnTo>
                    <a:pt x="381380" y="0"/>
                  </a:lnTo>
                  <a:lnTo>
                    <a:pt x="390525" y="0"/>
                  </a:lnTo>
                  <a:lnTo>
                    <a:pt x="390525" y="13716"/>
                  </a:lnTo>
                  <a:close/>
                </a:path>
                <a:path w="4110354" h="13970">
                  <a:moveTo>
                    <a:pt x="410337" y="13716"/>
                  </a:moveTo>
                  <a:lnTo>
                    <a:pt x="401192" y="13716"/>
                  </a:lnTo>
                  <a:lnTo>
                    <a:pt x="401192" y="0"/>
                  </a:lnTo>
                  <a:lnTo>
                    <a:pt x="410337" y="0"/>
                  </a:lnTo>
                  <a:lnTo>
                    <a:pt x="410337" y="13716"/>
                  </a:lnTo>
                  <a:close/>
                </a:path>
                <a:path w="4110354" h="13970">
                  <a:moveTo>
                    <a:pt x="428720" y="13716"/>
                  </a:moveTo>
                  <a:lnTo>
                    <a:pt x="419480" y="13716"/>
                  </a:lnTo>
                  <a:lnTo>
                    <a:pt x="419480" y="0"/>
                  </a:lnTo>
                  <a:lnTo>
                    <a:pt x="428720" y="0"/>
                  </a:lnTo>
                  <a:lnTo>
                    <a:pt x="428720" y="13716"/>
                  </a:lnTo>
                  <a:close/>
                </a:path>
                <a:path w="4110354" h="13970">
                  <a:moveTo>
                    <a:pt x="448532" y="13716"/>
                  </a:moveTo>
                  <a:lnTo>
                    <a:pt x="439388" y="13716"/>
                  </a:lnTo>
                  <a:lnTo>
                    <a:pt x="439388" y="0"/>
                  </a:lnTo>
                  <a:lnTo>
                    <a:pt x="448532" y="0"/>
                  </a:lnTo>
                  <a:lnTo>
                    <a:pt x="448532" y="13716"/>
                  </a:lnTo>
                  <a:close/>
                </a:path>
                <a:path w="4110354" h="13970">
                  <a:moveTo>
                    <a:pt x="466820" y="13716"/>
                  </a:moveTo>
                  <a:lnTo>
                    <a:pt x="457676" y="13716"/>
                  </a:lnTo>
                  <a:lnTo>
                    <a:pt x="457676" y="0"/>
                  </a:lnTo>
                  <a:lnTo>
                    <a:pt x="466820" y="0"/>
                  </a:lnTo>
                  <a:lnTo>
                    <a:pt x="466820" y="13716"/>
                  </a:lnTo>
                  <a:close/>
                </a:path>
                <a:path w="4110354" h="13970">
                  <a:moveTo>
                    <a:pt x="486632" y="13716"/>
                  </a:moveTo>
                  <a:lnTo>
                    <a:pt x="477488" y="13716"/>
                  </a:lnTo>
                  <a:lnTo>
                    <a:pt x="477488" y="0"/>
                  </a:lnTo>
                  <a:lnTo>
                    <a:pt x="486632" y="0"/>
                  </a:lnTo>
                  <a:lnTo>
                    <a:pt x="486632" y="13716"/>
                  </a:lnTo>
                  <a:close/>
                </a:path>
                <a:path w="4110354" h="13970">
                  <a:moveTo>
                    <a:pt x="504920" y="13716"/>
                  </a:moveTo>
                  <a:lnTo>
                    <a:pt x="495776" y="13716"/>
                  </a:lnTo>
                  <a:lnTo>
                    <a:pt x="495776" y="0"/>
                  </a:lnTo>
                  <a:lnTo>
                    <a:pt x="504920" y="0"/>
                  </a:lnTo>
                  <a:lnTo>
                    <a:pt x="504920" y="13716"/>
                  </a:lnTo>
                  <a:close/>
                </a:path>
                <a:path w="4110354" h="13970">
                  <a:moveTo>
                    <a:pt x="524827" y="13716"/>
                  </a:moveTo>
                  <a:lnTo>
                    <a:pt x="515683" y="13716"/>
                  </a:lnTo>
                  <a:lnTo>
                    <a:pt x="515683" y="0"/>
                  </a:lnTo>
                  <a:lnTo>
                    <a:pt x="524827" y="0"/>
                  </a:lnTo>
                  <a:lnTo>
                    <a:pt x="524827" y="13716"/>
                  </a:lnTo>
                  <a:close/>
                </a:path>
                <a:path w="4110354" h="13970">
                  <a:moveTo>
                    <a:pt x="543115" y="13716"/>
                  </a:moveTo>
                  <a:lnTo>
                    <a:pt x="533971" y="13716"/>
                  </a:lnTo>
                  <a:lnTo>
                    <a:pt x="533971" y="0"/>
                  </a:lnTo>
                  <a:lnTo>
                    <a:pt x="543115" y="0"/>
                  </a:lnTo>
                  <a:lnTo>
                    <a:pt x="543115" y="13716"/>
                  </a:lnTo>
                  <a:close/>
                </a:path>
                <a:path w="4110354" h="13970">
                  <a:moveTo>
                    <a:pt x="562927" y="13716"/>
                  </a:moveTo>
                  <a:lnTo>
                    <a:pt x="553783" y="13716"/>
                  </a:lnTo>
                  <a:lnTo>
                    <a:pt x="553783" y="0"/>
                  </a:lnTo>
                  <a:lnTo>
                    <a:pt x="562927" y="0"/>
                  </a:lnTo>
                  <a:lnTo>
                    <a:pt x="562927" y="13716"/>
                  </a:lnTo>
                  <a:close/>
                </a:path>
                <a:path w="4110354" h="13970">
                  <a:moveTo>
                    <a:pt x="581215" y="13716"/>
                  </a:moveTo>
                  <a:lnTo>
                    <a:pt x="572071" y="13716"/>
                  </a:lnTo>
                  <a:lnTo>
                    <a:pt x="572071" y="0"/>
                  </a:lnTo>
                  <a:lnTo>
                    <a:pt x="581215" y="0"/>
                  </a:lnTo>
                  <a:lnTo>
                    <a:pt x="581215" y="13716"/>
                  </a:lnTo>
                  <a:close/>
                </a:path>
                <a:path w="4110354" h="13970">
                  <a:moveTo>
                    <a:pt x="601122" y="13716"/>
                  </a:moveTo>
                  <a:lnTo>
                    <a:pt x="591883" y="13716"/>
                  </a:lnTo>
                  <a:lnTo>
                    <a:pt x="591883" y="0"/>
                  </a:lnTo>
                  <a:lnTo>
                    <a:pt x="601122" y="0"/>
                  </a:lnTo>
                  <a:lnTo>
                    <a:pt x="601122" y="13716"/>
                  </a:lnTo>
                  <a:close/>
                </a:path>
                <a:path w="4110354" h="13970">
                  <a:moveTo>
                    <a:pt x="619410" y="13716"/>
                  </a:moveTo>
                  <a:lnTo>
                    <a:pt x="610266" y="13716"/>
                  </a:lnTo>
                  <a:lnTo>
                    <a:pt x="610266" y="0"/>
                  </a:lnTo>
                  <a:lnTo>
                    <a:pt x="619410" y="0"/>
                  </a:lnTo>
                  <a:lnTo>
                    <a:pt x="619410" y="13716"/>
                  </a:lnTo>
                  <a:close/>
                </a:path>
                <a:path w="4110354" h="13970">
                  <a:moveTo>
                    <a:pt x="639222" y="13716"/>
                  </a:moveTo>
                  <a:lnTo>
                    <a:pt x="630078" y="13716"/>
                  </a:lnTo>
                  <a:lnTo>
                    <a:pt x="630078" y="0"/>
                  </a:lnTo>
                  <a:lnTo>
                    <a:pt x="639222" y="0"/>
                  </a:lnTo>
                  <a:lnTo>
                    <a:pt x="639222" y="13716"/>
                  </a:lnTo>
                  <a:close/>
                </a:path>
                <a:path w="4110354" h="13970">
                  <a:moveTo>
                    <a:pt x="657510" y="13716"/>
                  </a:moveTo>
                  <a:lnTo>
                    <a:pt x="648366" y="13716"/>
                  </a:lnTo>
                  <a:lnTo>
                    <a:pt x="648366" y="0"/>
                  </a:lnTo>
                  <a:lnTo>
                    <a:pt x="657510" y="0"/>
                  </a:lnTo>
                  <a:lnTo>
                    <a:pt x="657510" y="13716"/>
                  </a:lnTo>
                  <a:close/>
                </a:path>
                <a:path w="4110354" h="13970">
                  <a:moveTo>
                    <a:pt x="677322" y="13716"/>
                  </a:moveTo>
                  <a:lnTo>
                    <a:pt x="668178" y="13716"/>
                  </a:lnTo>
                  <a:lnTo>
                    <a:pt x="668178" y="0"/>
                  </a:lnTo>
                  <a:lnTo>
                    <a:pt x="677322" y="0"/>
                  </a:lnTo>
                  <a:lnTo>
                    <a:pt x="677322" y="13716"/>
                  </a:lnTo>
                  <a:close/>
                </a:path>
                <a:path w="4110354" h="13970">
                  <a:moveTo>
                    <a:pt x="695705" y="13716"/>
                  </a:moveTo>
                  <a:lnTo>
                    <a:pt x="686466" y="13716"/>
                  </a:lnTo>
                  <a:lnTo>
                    <a:pt x="686466" y="0"/>
                  </a:lnTo>
                  <a:lnTo>
                    <a:pt x="695705" y="0"/>
                  </a:lnTo>
                  <a:lnTo>
                    <a:pt x="695705" y="13716"/>
                  </a:lnTo>
                  <a:close/>
                </a:path>
                <a:path w="4110354" h="13970">
                  <a:moveTo>
                    <a:pt x="715517" y="13716"/>
                  </a:moveTo>
                  <a:lnTo>
                    <a:pt x="706374" y="13716"/>
                  </a:lnTo>
                  <a:lnTo>
                    <a:pt x="706374" y="0"/>
                  </a:lnTo>
                  <a:lnTo>
                    <a:pt x="715517" y="0"/>
                  </a:lnTo>
                  <a:lnTo>
                    <a:pt x="715517" y="13716"/>
                  </a:lnTo>
                  <a:close/>
                </a:path>
                <a:path w="4110354" h="13970">
                  <a:moveTo>
                    <a:pt x="733805" y="13716"/>
                  </a:moveTo>
                  <a:lnTo>
                    <a:pt x="724662" y="13716"/>
                  </a:lnTo>
                  <a:lnTo>
                    <a:pt x="724662" y="0"/>
                  </a:lnTo>
                  <a:lnTo>
                    <a:pt x="733805" y="0"/>
                  </a:lnTo>
                  <a:lnTo>
                    <a:pt x="733805" y="13716"/>
                  </a:lnTo>
                  <a:close/>
                </a:path>
                <a:path w="4110354" h="13970">
                  <a:moveTo>
                    <a:pt x="753617" y="13716"/>
                  </a:moveTo>
                  <a:lnTo>
                    <a:pt x="744474" y="13716"/>
                  </a:lnTo>
                  <a:lnTo>
                    <a:pt x="744474" y="0"/>
                  </a:lnTo>
                  <a:lnTo>
                    <a:pt x="753617" y="0"/>
                  </a:lnTo>
                  <a:lnTo>
                    <a:pt x="753617" y="13716"/>
                  </a:lnTo>
                  <a:close/>
                </a:path>
                <a:path w="4110354" h="13970">
                  <a:moveTo>
                    <a:pt x="771905" y="13716"/>
                  </a:moveTo>
                  <a:lnTo>
                    <a:pt x="762762" y="13716"/>
                  </a:lnTo>
                  <a:lnTo>
                    <a:pt x="762762" y="0"/>
                  </a:lnTo>
                  <a:lnTo>
                    <a:pt x="771905" y="0"/>
                  </a:lnTo>
                  <a:lnTo>
                    <a:pt x="771905" y="13716"/>
                  </a:lnTo>
                  <a:close/>
                </a:path>
                <a:path w="4110354" h="13970">
                  <a:moveTo>
                    <a:pt x="791813" y="13716"/>
                  </a:moveTo>
                  <a:lnTo>
                    <a:pt x="782669" y="13716"/>
                  </a:lnTo>
                  <a:lnTo>
                    <a:pt x="782669" y="0"/>
                  </a:lnTo>
                  <a:lnTo>
                    <a:pt x="791813" y="0"/>
                  </a:lnTo>
                  <a:lnTo>
                    <a:pt x="791813" y="13716"/>
                  </a:lnTo>
                  <a:close/>
                </a:path>
                <a:path w="4110354" h="13970">
                  <a:moveTo>
                    <a:pt x="810101" y="13716"/>
                  </a:moveTo>
                  <a:lnTo>
                    <a:pt x="800957" y="13716"/>
                  </a:lnTo>
                  <a:lnTo>
                    <a:pt x="800957" y="0"/>
                  </a:lnTo>
                  <a:lnTo>
                    <a:pt x="810101" y="0"/>
                  </a:lnTo>
                  <a:lnTo>
                    <a:pt x="810101" y="13716"/>
                  </a:lnTo>
                  <a:close/>
                </a:path>
                <a:path w="4110354" h="13970">
                  <a:moveTo>
                    <a:pt x="829913" y="13716"/>
                  </a:moveTo>
                  <a:lnTo>
                    <a:pt x="820769" y="13716"/>
                  </a:lnTo>
                  <a:lnTo>
                    <a:pt x="820769" y="0"/>
                  </a:lnTo>
                  <a:lnTo>
                    <a:pt x="829913" y="0"/>
                  </a:lnTo>
                  <a:lnTo>
                    <a:pt x="829913" y="13716"/>
                  </a:lnTo>
                  <a:close/>
                </a:path>
                <a:path w="4110354" h="13970">
                  <a:moveTo>
                    <a:pt x="848201" y="13716"/>
                  </a:moveTo>
                  <a:lnTo>
                    <a:pt x="839057" y="13716"/>
                  </a:lnTo>
                  <a:lnTo>
                    <a:pt x="839057" y="0"/>
                  </a:lnTo>
                  <a:lnTo>
                    <a:pt x="848201" y="0"/>
                  </a:lnTo>
                  <a:lnTo>
                    <a:pt x="848201" y="13716"/>
                  </a:lnTo>
                  <a:close/>
                </a:path>
                <a:path w="4110354" h="13970">
                  <a:moveTo>
                    <a:pt x="868108" y="13716"/>
                  </a:moveTo>
                  <a:lnTo>
                    <a:pt x="858869" y="13716"/>
                  </a:lnTo>
                  <a:lnTo>
                    <a:pt x="858869" y="0"/>
                  </a:lnTo>
                  <a:lnTo>
                    <a:pt x="868108" y="0"/>
                  </a:lnTo>
                  <a:lnTo>
                    <a:pt x="868108" y="13716"/>
                  </a:lnTo>
                  <a:close/>
                </a:path>
                <a:path w="4110354" h="13970">
                  <a:moveTo>
                    <a:pt x="886396" y="13716"/>
                  </a:moveTo>
                  <a:lnTo>
                    <a:pt x="877252" y="13716"/>
                  </a:lnTo>
                  <a:lnTo>
                    <a:pt x="877252" y="0"/>
                  </a:lnTo>
                  <a:lnTo>
                    <a:pt x="886396" y="0"/>
                  </a:lnTo>
                  <a:lnTo>
                    <a:pt x="886396" y="13716"/>
                  </a:lnTo>
                  <a:close/>
                </a:path>
                <a:path w="4110354" h="13970">
                  <a:moveTo>
                    <a:pt x="906208" y="13716"/>
                  </a:moveTo>
                  <a:lnTo>
                    <a:pt x="897064" y="13716"/>
                  </a:lnTo>
                  <a:lnTo>
                    <a:pt x="897064" y="0"/>
                  </a:lnTo>
                  <a:lnTo>
                    <a:pt x="906208" y="0"/>
                  </a:lnTo>
                  <a:lnTo>
                    <a:pt x="906208" y="13716"/>
                  </a:lnTo>
                  <a:close/>
                </a:path>
                <a:path w="4110354" h="13970">
                  <a:moveTo>
                    <a:pt x="924496" y="13716"/>
                  </a:moveTo>
                  <a:lnTo>
                    <a:pt x="915352" y="13716"/>
                  </a:lnTo>
                  <a:lnTo>
                    <a:pt x="915352" y="0"/>
                  </a:lnTo>
                  <a:lnTo>
                    <a:pt x="924496" y="0"/>
                  </a:lnTo>
                  <a:lnTo>
                    <a:pt x="924496" y="13716"/>
                  </a:lnTo>
                  <a:close/>
                </a:path>
                <a:path w="4110354" h="13970">
                  <a:moveTo>
                    <a:pt x="944308" y="13716"/>
                  </a:moveTo>
                  <a:lnTo>
                    <a:pt x="935164" y="13716"/>
                  </a:lnTo>
                  <a:lnTo>
                    <a:pt x="935164" y="0"/>
                  </a:lnTo>
                  <a:lnTo>
                    <a:pt x="944308" y="0"/>
                  </a:lnTo>
                  <a:lnTo>
                    <a:pt x="944308" y="13716"/>
                  </a:lnTo>
                  <a:close/>
                </a:path>
                <a:path w="4110354" h="13970">
                  <a:moveTo>
                    <a:pt x="962691" y="13716"/>
                  </a:moveTo>
                  <a:lnTo>
                    <a:pt x="953547" y="13716"/>
                  </a:lnTo>
                  <a:lnTo>
                    <a:pt x="953547" y="0"/>
                  </a:lnTo>
                  <a:lnTo>
                    <a:pt x="962691" y="0"/>
                  </a:lnTo>
                  <a:lnTo>
                    <a:pt x="962691" y="13716"/>
                  </a:lnTo>
                  <a:close/>
                </a:path>
                <a:path w="4110354" h="13970">
                  <a:moveTo>
                    <a:pt x="982503" y="13716"/>
                  </a:moveTo>
                  <a:lnTo>
                    <a:pt x="973359" y="13716"/>
                  </a:lnTo>
                  <a:lnTo>
                    <a:pt x="973359" y="0"/>
                  </a:lnTo>
                  <a:lnTo>
                    <a:pt x="982503" y="0"/>
                  </a:lnTo>
                  <a:lnTo>
                    <a:pt x="982503" y="13716"/>
                  </a:lnTo>
                  <a:close/>
                </a:path>
                <a:path w="4110354" h="13970">
                  <a:moveTo>
                    <a:pt x="1000791" y="13716"/>
                  </a:moveTo>
                  <a:lnTo>
                    <a:pt x="991647" y="13716"/>
                  </a:lnTo>
                  <a:lnTo>
                    <a:pt x="991647" y="0"/>
                  </a:lnTo>
                  <a:lnTo>
                    <a:pt x="1000791" y="0"/>
                  </a:lnTo>
                  <a:lnTo>
                    <a:pt x="1000791" y="13716"/>
                  </a:lnTo>
                  <a:close/>
                </a:path>
                <a:path w="4110354" h="13970">
                  <a:moveTo>
                    <a:pt x="1020603" y="13716"/>
                  </a:moveTo>
                  <a:lnTo>
                    <a:pt x="1011459" y="13716"/>
                  </a:lnTo>
                  <a:lnTo>
                    <a:pt x="1011459" y="0"/>
                  </a:lnTo>
                  <a:lnTo>
                    <a:pt x="1020603" y="0"/>
                  </a:lnTo>
                  <a:lnTo>
                    <a:pt x="1020603" y="13716"/>
                  </a:lnTo>
                  <a:close/>
                </a:path>
                <a:path w="4110354" h="13970">
                  <a:moveTo>
                    <a:pt x="1038891" y="13716"/>
                  </a:moveTo>
                  <a:lnTo>
                    <a:pt x="1029747" y="13716"/>
                  </a:lnTo>
                  <a:lnTo>
                    <a:pt x="1029747" y="0"/>
                  </a:lnTo>
                  <a:lnTo>
                    <a:pt x="1038891" y="0"/>
                  </a:lnTo>
                  <a:lnTo>
                    <a:pt x="1038891" y="13716"/>
                  </a:lnTo>
                  <a:close/>
                </a:path>
                <a:path w="4110354" h="13970">
                  <a:moveTo>
                    <a:pt x="1058799" y="13716"/>
                  </a:moveTo>
                  <a:lnTo>
                    <a:pt x="1049655" y="13716"/>
                  </a:lnTo>
                  <a:lnTo>
                    <a:pt x="1049655" y="0"/>
                  </a:lnTo>
                  <a:lnTo>
                    <a:pt x="1058799" y="0"/>
                  </a:lnTo>
                  <a:lnTo>
                    <a:pt x="1058799" y="13716"/>
                  </a:lnTo>
                  <a:close/>
                </a:path>
                <a:path w="4110354" h="13970">
                  <a:moveTo>
                    <a:pt x="1077087" y="13716"/>
                  </a:moveTo>
                  <a:lnTo>
                    <a:pt x="1067943" y="13716"/>
                  </a:lnTo>
                  <a:lnTo>
                    <a:pt x="1067943" y="0"/>
                  </a:lnTo>
                  <a:lnTo>
                    <a:pt x="1077087" y="0"/>
                  </a:lnTo>
                  <a:lnTo>
                    <a:pt x="1077087" y="13716"/>
                  </a:lnTo>
                  <a:close/>
                </a:path>
                <a:path w="4110354" h="13970">
                  <a:moveTo>
                    <a:pt x="1096898" y="13716"/>
                  </a:moveTo>
                  <a:lnTo>
                    <a:pt x="1087755" y="13716"/>
                  </a:lnTo>
                  <a:lnTo>
                    <a:pt x="1087755" y="0"/>
                  </a:lnTo>
                  <a:lnTo>
                    <a:pt x="1096898" y="0"/>
                  </a:lnTo>
                  <a:lnTo>
                    <a:pt x="1096898" y="13716"/>
                  </a:lnTo>
                  <a:close/>
                </a:path>
                <a:path w="4110354" h="13970">
                  <a:moveTo>
                    <a:pt x="1115187" y="13716"/>
                  </a:moveTo>
                  <a:lnTo>
                    <a:pt x="1106043" y="13716"/>
                  </a:lnTo>
                  <a:lnTo>
                    <a:pt x="1106043" y="0"/>
                  </a:lnTo>
                  <a:lnTo>
                    <a:pt x="1115187" y="0"/>
                  </a:lnTo>
                  <a:lnTo>
                    <a:pt x="1115187" y="13716"/>
                  </a:lnTo>
                  <a:close/>
                </a:path>
                <a:path w="4110354" h="13970">
                  <a:moveTo>
                    <a:pt x="1135094" y="13716"/>
                  </a:moveTo>
                  <a:lnTo>
                    <a:pt x="1125855" y="13716"/>
                  </a:lnTo>
                  <a:lnTo>
                    <a:pt x="1125855" y="0"/>
                  </a:lnTo>
                  <a:lnTo>
                    <a:pt x="1135094" y="0"/>
                  </a:lnTo>
                  <a:lnTo>
                    <a:pt x="1135094" y="13716"/>
                  </a:lnTo>
                  <a:close/>
                </a:path>
                <a:path w="4110354" h="13970">
                  <a:moveTo>
                    <a:pt x="1153382" y="13716"/>
                  </a:moveTo>
                  <a:lnTo>
                    <a:pt x="1144238" y="13716"/>
                  </a:lnTo>
                  <a:lnTo>
                    <a:pt x="1144238" y="0"/>
                  </a:lnTo>
                  <a:lnTo>
                    <a:pt x="1153382" y="0"/>
                  </a:lnTo>
                  <a:lnTo>
                    <a:pt x="1153382" y="13716"/>
                  </a:lnTo>
                  <a:close/>
                </a:path>
                <a:path w="4110354" h="13970">
                  <a:moveTo>
                    <a:pt x="1173194" y="13716"/>
                  </a:moveTo>
                  <a:lnTo>
                    <a:pt x="1164050" y="13716"/>
                  </a:lnTo>
                  <a:lnTo>
                    <a:pt x="1164050" y="0"/>
                  </a:lnTo>
                  <a:lnTo>
                    <a:pt x="1173194" y="0"/>
                  </a:lnTo>
                  <a:lnTo>
                    <a:pt x="1173194" y="13716"/>
                  </a:lnTo>
                  <a:close/>
                </a:path>
                <a:path w="4110354" h="13970">
                  <a:moveTo>
                    <a:pt x="1191482" y="13716"/>
                  </a:moveTo>
                  <a:lnTo>
                    <a:pt x="1182338" y="13716"/>
                  </a:lnTo>
                  <a:lnTo>
                    <a:pt x="1182338" y="0"/>
                  </a:lnTo>
                  <a:lnTo>
                    <a:pt x="1191482" y="0"/>
                  </a:lnTo>
                  <a:lnTo>
                    <a:pt x="1191482" y="13716"/>
                  </a:lnTo>
                  <a:close/>
                </a:path>
                <a:path w="4110354" h="13970">
                  <a:moveTo>
                    <a:pt x="1211294" y="13716"/>
                  </a:moveTo>
                  <a:lnTo>
                    <a:pt x="1202150" y="13716"/>
                  </a:lnTo>
                  <a:lnTo>
                    <a:pt x="1202150" y="0"/>
                  </a:lnTo>
                  <a:lnTo>
                    <a:pt x="1211294" y="0"/>
                  </a:lnTo>
                  <a:lnTo>
                    <a:pt x="1211294" y="13716"/>
                  </a:lnTo>
                  <a:close/>
                </a:path>
                <a:path w="4110354" h="13970">
                  <a:moveTo>
                    <a:pt x="1229677" y="13716"/>
                  </a:moveTo>
                  <a:lnTo>
                    <a:pt x="1220533" y="13716"/>
                  </a:lnTo>
                  <a:lnTo>
                    <a:pt x="1220533" y="0"/>
                  </a:lnTo>
                  <a:lnTo>
                    <a:pt x="1229677" y="0"/>
                  </a:lnTo>
                  <a:lnTo>
                    <a:pt x="1229677" y="13716"/>
                  </a:lnTo>
                  <a:close/>
                </a:path>
                <a:path w="4110354" h="13970">
                  <a:moveTo>
                    <a:pt x="1249489" y="13716"/>
                  </a:moveTo>
                  <a:lnTo>
                    <a:pt x="1240345" y="13716"/>
                  </a:lnTo>
                  <a:lnTo>
                    <a:pt x="1240345" y="0"/>
                  </a:lnTo>
                  <a:lnTo>
                    <a:pt x="1249489" y="0"/>
                  </a:lnTo>
                  <a:lnTo>
                    <a:pt x="1249489" y="13716"/>
                  </a:lnTo>
                  <a:close/>
                </a:path>
                <a:path w="4110354" h="13970">
                  <a:moveTo>
                    <a:pt x="1267777" y="13716"/>
                  </a:moveTo>
                  <a:lnTo>
                    <a:pt x="1258633" y="13716"/>
                  </a:lnTo>
                  <a:lnTo>
                    <a:pt x="1258633" y="0"/>
                  </a:lnTo>
                  <a:lnTo>
                    <a:pt x="1267777" y="0"/>
                  </a:lnTo>
                  <a:lnTo>
                    <a:pt x="1267777" y="13716"/>
                  </a:lnTo>
                  <a:close/>
                </a:path>
                <a:path w="4110354" h="13970">
                  <a:moveTo>
                    <a:pt x="1287589" y="13716"/>
                  </a:moveTo>
                  <a:lnTo>
                    <a:pt x="1278445" y="13716"/>
                  </a:lnTo>
                  <a:lnTo>
                    <a:pt x="1278445" y="0"/>
                  </a:lnTo>
                  <a:lnTo>
                    <a:pt x="1287589" y="0"/>
                  </a:lnTo>
                  <a:lnTo>
                    <a:pt x="1287589" y="13716"/>
                  </a:lnTo>
                  <a:close/>
                </a:path>
                <a:path w="4110354" h="13970">
                  <a:moveTo>
                    <a:pt x="1305972" y="13716"/>
                  </a:moveTo>
                  <a:lnTo>
                    <a:pt x="1296733" y="13716"/>
                  </a:lnTo>
                  <a:lnTo>
                    <a:pt x="1296733" y="0"/>
                  </a:lnTo>
                  <a:lnTo>
                    <a:pt x="1305972" y="0"/>
                  </a:lnTo>
                  <a:lnTo>
                    <a:pt x="1305972" y="13716"/>
                  </a:lnTo>
                  <a:close/>
                </a:path>
                <a:path w="4110354" h="13970">
                  <a:moveTo>
                    <a:pt x="1325784" y="13716"/>
                  </a:moveTo>
                  <a:lnTo>
                    <a:pt x="1316640" y="13716"/>
                  </a:lnTo>
                  <a:lnTo>
                    <a:pt x="1316640" y="0"/>
                  </a:lnTo>
                  <a:lnTo>
                    <a:pt x="1325784" y="0"/>
                  </a:lnTo>
                  <a:lnTo>
                    <a:pt x="1325784" y="13716"/>
                  </a:lnTo>
                  <a:close/>
                </a:path>
                <a:path w="4110354" h="13970">
                  <a:moveTo>
                    <a:pt x="1344072" y="13716"/>
                  </a:moveTo>
                  <a:lnTo>
                    <a:pt x="1334928" y="13716"/>
                  </a:lnTo>
                  <a:lnTo>
                    <a:pt x="1334928" y="0"/>
                  </a:lnTo>
                  <a:lnTo>
                    <a:pt x="1344072" y="0"/>
                  </a:lnTo>
                  <a:lnTo>
                    <a:pt x="1344072" y="13716"/>
                  </a:lnTo>
                  <a:close/>
                </a:path>
                <a:path w="4110354" h="13970">
                  <a:moveTo>
                    <a:pt x="1363884" y="13716"/>
                  </a:moveTo>
                  <a:lnTo>
                    <a:pt x="1354740" y="13716"/>
                  </a:lnTo>
                  <a:lnTo>
                    <a:pt x="1354740" y="0"/>
                  </a:lnTo>
                  <a:lnTo>
                    <a:pt x="1363884" y="0"/>
                  </a:lnTo>
                  <a:lnTo>
                    <a:pt x="1363884" y="13716"/>
                  </a:lnTo>
                  <a:close/>
                </a:path>
                <a:path w="4110354" h="13970">
                  <a:moveTo>
                    <a:pt x="1382172" y="13716"/>
                  </a:moveTo>
                  <a:lnTo>
                    <a:pt x="1373028" y="13716"/>
                  </a:lnTo>
                  <a:lnTo>
                    <a:pt x="1373028" y="0"/>
                  </a:lnTo>
                  <a:lnTo>
                    <a:pt x="1382172" y="0"/>
                  </a:lnTo>
                  <a:lnTo>
                    <a:pt x="1382172" y="13716"/>
                  </a:lnTo>
                  <a:close/>
                </a:path>
                <a:path w="4110354" h="13970">
                  <a:moveTo>
                    <a:pt x="1402080" y="13716"/>
                  </a:moveTo>
                  <a:lnTo>
                    <a:pt x="1392936" y="13716"/>
                  </a:lnTo>
                  <a:lnTo>
                    <a:pt x="1392936" y="0"/>
                  </a:lnTo>
                  <a:lnTo>
                    <a:pt x="1402080" y="0"/>
                  </a:lnTo>
                  <a:lnTo>
                    <a:pt x="1402080" y="13716"/>
                  </a:lnTo>
                  <a:close/>
                </a:path>
                <a:path w="4110354" h="13970">
                  <a:moveTo>
                    <a:pt x="1420368" y="13716"/>
                  </a:moveTo>
                  <a:lnTo>
                    <a:pt x="1411223" y="13716"/>
                  </a:lnTo>
                  <a:lnTo>
                    <a:pt x="1411223" y="0"/>
                  </a:lnTo>
                  <a:lnTo>
                    <a:pt x="1420368" y="0"/>
                  </a:lnTo>
                  <a:lnTo>
                    <a:pt x="1420368" y="13716"/>
                  </a:lnTo>
                  <a:close/>
                </a:path>
                <a:path w="4110354" h="13970">
                  <a:moveTo>
                    <a:pt x="1440180" y="13716"/>
                  </a:moveTo>
                  <a:lnTo>
                    <a:pt x="1431036" y="13716"/>
                  </a:lnTo>
                  <a:lnTo>
                    <a:pt x="1431036" y="0"/>
                  </a:lnTo>
                  <a:lnTo>
                    <a:pt x="1440180" y="0"/>
                  </a:lnTo>
                  <a:lnTo>
                    <a:pt x="1440180" y="13716"/>
                  </a:lnTo>
                  <a:close/>
                </a:path>
                <a:path w="4110354" h="13970">
                  <a:moveTo>
                    <a:pt x="1458468" y="13716"/>
                  </a:moveTo>
                  <a:lnTo>
                    <a:pt x="1449323" y="13716"/>
                  </a:lnTo>
                  <a:lnTo>
                    <a:pt x="1449323" y="0"/>
                  </a:lnTo>
                  <a:lnTo>
                    <a:pt x="1458468" y="0"/>
                  </a:lnTo>
                  <a:lnTo>
                    <a:pt x="1458468" y="13716"/>
                  </a:lnTo>
                  <a:close/>
                </a:path>
                <a:path w="4110354" h="13970">
                  <a:moveTo>
                    <a:pt x="1478280" y="13716"/>
                  </a:moveTo>
                  <a:lnTo>
                    <a:pt x="1469136" y="13716"/>
                  </a:lnTo>
                  <a:lnTo>
                    <a:pt x="1469136" y="0"/>
                  </a:lnTo>
                  <a:lnTo>
                    <a:pt x="1478280" y="0"/>
                  </a:lnTo>
                  <a:lnTo>
                    <a:pt x="1478280" y="13716"/>
                  </a:lnTo>
                  <a:close/>
                </a:path>
                <a:path w="4110354" h="13970">
                  <a:moveTo>
                    <a:pt x="1496663" y="13716"/>
                  </a:moveTo>
                  <a:lnTo>
                    <a:pt x="1487519" y="13716"/>
                  </a:lnTo>
                  <a:lnTo>
                    <a:pt x="1487519" y="0"/>
                  </a:lnTo>
                  <a:lnTo>
                    <a:pt x="1496663" y="0"/>
                  </a:lnTo>
                  <a:lnTo>
                    <a:pt x="1496663" y="13716"/>
                  </a:lnTo>
                  <a:close/>
                </a:path>
                <a:path w="4110354" h="13970">
                  <a:moveTo>
                    <a:pt x="1516475" y="13716"/>
                  </a:moveTo>
                  <a:lnTo>
                    <a:pt x="1507331" y="13716"/>
                  </a:lnTo>
                  <a:lnTo>
                    <a:pt x="1507331" y="0"/>
                  </a:lnTo>
                  <a:lnTo>
                    <a:pt x="1516475" y="0"/>
                  </a:lnTo>
                  <a:lnTo>
                    <a:pt x="1516475" y="13716"/>
                  </a:lnTo>
                  <a:close/>
                </a:path>
                <a:path w="4110354" h="13970">
                  <a:moveTo>
                    <a:pt x="1534763" y="13716"/>
                  </a:moveTo>
                  <a:lnTo>
                    <a:pt x="1525619" y="13716"/>
                  </a:lnTo>
                  <a:lnTo>
                    <a:pt x="1525619" y="0"/>
                  </a:lnTo>
                  <a:lnTo>
                    <a:pt x="1534763" y="0"/>
                  </a:lnTo>
                  <a:lnTo>
                    <a:pt x="1534763" y="13716"/>
                  </a:lnTo>
                  <a:close/>
                </a:path>
                <a:path w="4110354" h="13970">
                  <a:moveTo>
                    <a:pt x="1554575" y="13716"/>
                  </a:moveTo>
                  <a:lnTo>
                    <a:pt x="1545431" y="13716"/>
                  </a:lnTo>
                  <a:lnTo>
                    <a:pt x="1545431" y="0"/>
                  </a:lnTo>
                  <a:lnTo>
                    <a:pt x="1554575" y="0"/>
                  </a:lnTo>
                  <a:lnTo>
                    <a:pt x="1554575" y="13716"/>
                  </a:lnTo>
                  <a:close/>
                </a:path>
                <a:path w="4110354" h="13970">
                  <a:moveTo>
                    <a:pt x="1572958" y="13716"/>
                  </a:moveTo>
                  <a:lnTo>
                    <a:pt x="1563719" y="13716"/>
                  </a:lnTo>
                  <a:lnTo>
                    <a:pt x="1563719" y="0"/>
                  </a:lnTo>
                  <a:lnTo>
                    <a:pt x="1572958" y="0"/>
                  </a:lnTo>
                  <a:lnTo>
                    <a:pt x="1572958" y="13716"/>
                  </a:lnTo>
                  <a:close/>
                </a:path>
                <a:path w="4110354" h="13970">
                  <a:moveTo>
                    <a:pt x="1592770" y="13716"/>
                  </a:moveTo>
                  <a:lnTo>
                    <a:pt x="1583626" y="13716"/>
                  </a:lnTo>
                  <a:lnTo>
                    <a:pt x="1583626" y="0"/>
                  </a:lnTo>
                  <a:lnTo>
                    <a:pt x="1592770" y="0"/>
                  </a:lnTo>
                  <a:lnTo>
                    <a:pt x="1592770" y="13716"/>
                  </a:lnTo>
                  <a:close/>
                </a:path>
                <a:path w="4110354" h="13970">
                  <a:moveTo>
                    <a:pt x="1611058" y="13716"/>
                  </a:moveTo>
                  <a:lnTo>
                    <a:pt x="1601914" y="13716"/>
                  </a:lnTo>
                  <a:lnTo>
                    <a:pt x="1601914" y="0"/>
                  </a:lnTo>
                  <a:lnTo>
                    <a:pt x="1611058" y="0"/>
                  </a:lnTo>
                  <a:lnTo>
                    <a:pt x="1611058" y="13716"/>
                  </a:lnTo>
                  <a:close/>
                </a:path>
                <a:path w="4110354" h="13970">
                  <a:moveTo>
                    <a:pt x="1630870" y="13716"/>
                  </a:moveTo>
                  <a:lnTo>
                    <a:pt x="1621726" y="13716"/>
                  </a:lnTo>
                  <a:lnTo>
                    <a:pt x="1621726" y="0"/>
                  </a:lnTo>
                  <a:lnTo>
                    <a:pt x="1630870" y="0"/>
                  </a:lnTo>
                  <a:lnTo>
                    <a:pt x="1630870" y="13716"/>
                  </a:lnTo>
                  <a:close/>
                </a:path>
                <a:path w="4110354" h="13970">
                  <a:moveTo>
                    <a:pt x="1649158" y="13716"/>
                  </a:moveTo>
                  <a:lnTo>
                    <a:pt x="1640014" y="13716"/>
                  </a:lnTo>
                  <a:lnTo>
                    <a:pt x="1640014" y="0"/>
                  </a:lnTo>
                  <a:lnTo>
                    <a:pt x="1649158" y="0"/>
                  </a:lnTo>
                  <a:lnTo>
                    <a:pt x="1649158" y="13716"/>
                  </a:lnTo>
                  <a:close/>
                </a:path>
                <a:path w="4110354" h="13970">
                  <a:moveTo>
                    <a:pt x="1669065" y="13716"/>
                  </a:moveTo>
                  <a:lnTo>
                    <a:pt x="1659921" y="13716"/>
                  </a:lnTo>
                  <a:lnTo>
                    <a:pt x="1659921" y="0"/>
                  </a:lnTo>
                  <a:lnTo>
                    <a:pt x="1669065" y="0"/>
                  </a:lnTo>
                  <a:lnTo>
                    <a:pt x="1669065" y="13716"/>
                  </a:lnTo>
                  <a:close/>
                </a:path>
                <a:path w="4110354" h="13970">
                  <a:moveTo>
                    <a:pt x="1687353" y="13716"/>
                  </a:moveTo>
                  <a:lnTo>
                    <a:pt x="1678209" y="13716"/>
                  </a:lnTo>
                  <a:lnTo>
                    <a:pt x="1678209" y="0"/>
                  </a:lnTo>
                  <a:lnTo>
                    <a:pt x="1680305" y="0"/>
                  </a:lnTo>
                  <a:lnTo>
                    <a:pt x="1680305" y="10763"/>
                  </a:lnTo>
                  <a:lnTo>
                    <a:pt x="1687353" y="10763"/>
                  </a:lnTo>
                  <a:lnTo>
                    <a:pt x="1687353" y="13716"/>
                  </a:lnTo>
                  <a:close/>
                </a:path>
                <a:path w="4110354" h="13970">
                  <a:moveTo>
                    <a:pt x="1707165" y="13716"/>
                  </a:moveTo>
                  <a:lnTo>
                    <a:pt x="1698021" y="13716"/>
                  </a:lnTo>
                  <a:lnTo>
                    <a:pt x="1698021" y="10763"/>
                  </a:lnTo>
                  <a:lnTo>
                    <a:pt x="1707165" y="10763"/>
                  </a:lnTo>
                  <a:lnTo>
                    <a:pt x="1707165" y="13716"/>
                  </a:lnTo>
                  <a:close/>
                </a:path>
                <a:path w="4110354" h="13970">
                  <a:moveTo>
                    <a:pt x="1725453" y="13716"/>
                  </a:moveTo>
                  <a:lnTo>
                    <a:pt x="1716309" y="13716"/>
                  </a:lnTo>
                  <a:lnTo>
                    <a:pt x="1716309" y="10763"/>
                  </a:lnTo>
                  <a:lnTo>
                    <a:pt x="1725453" y="10763"/>
                  </a:lnTo>
                  <a:lnTo>
                    <a:pt x="1725453" y="13716"/>
                  </a:lnTo>
                  <a:close/>
                </a:path>
                <a:path w="4110354" h="13970">
                  <a:moveTo>
                    <a:pt x="1745361" y="13716"/>
                  </a:moveTo>
                  <a:lnTo>
                    <a:pt x="1736121" y="13716"/>
                  </a:lnTo>
                  <a:lnTo>
                    <a:pt x="1736121" y="10763"/>
                  </a:lnTo>
                  <a:lnTo>
                    <a:pt x="1745361" y="10763"/>
                  </a:lnTo>
                  <a:lnTo>
                    <a:pt x="1745361" y="13716"/>
                  </a:lnTo>
                  <a:close/>
                </a:path>
                <a:path w="4110354" h="13970">
                  <a:moveTo>
                    <a:pt x="1763648" y="13716"/>
                  </a:moveTo>
                  <a:lnTo>
                    <a:pt x="1754505" y="13716"/>
                  </a:lnTo>
                  <a:lnTo>
                    <a:pt x="1754505" y="10763"/>
                  </a:lnTo>
                  <a:lnTo>
                    <a:pt x="1763648" y="10763"/>
                  </a:lnTo>
                  <a:lnTo>
                    <a:pt x="1763648" y="13716"/>
                  </a:lnTo>
                  <a:close/>
                </a:path>
                <a:path w="4110354" h="13970">
                  <a:moveTo>
                    <a:pt x="1783461" y="13716"/>
                  </a:moveTo>
                  <a:lnTo>
                    <a:pt x="1774317" y="13716"/>
                  </a:lnTo>
                  <a:lnTo>
                    <a:pt x="1774317" y="10763"/>
                  </a:lnTo>
                  <a:lnTo>
                    <a:pt x="1774793" y="10763"/>
                  </a:lnTo>
                  <a:lnTo>
                    <a:pt x="1774793" y="0"/>
                  </a:lnTo>
                  <a:lnTo>
                    <a:pt x="1783461" y="0"/>
                  </a:lnTo>
                  <a:lnTo>
                    <a:pt x="1783461" y="13716"/>
                  </a:lnTo>
                  <a:close/>
                </a:path>
                <a:path w="4110354" h="13970">
                  <a:moveTo>
                    <a:pt x="1801748" y="13716"/>
                  </a:moveTo>
                  <a:lnTo>
                    <a:pt x="1792605" y="13716"/>
                  </a:lnTo>
                  <a:lnTo>
                    <a:pt x="1792605" y="0"/>
                  </a:lnTo>
                  <a:lnTo>
                    <a:pt x="1801748" y="0"/>
                  </a:lnTo>
                  <a:lnTo>
                    <a:pt x="1801748" y="13716"/>
                  </a:lnTo>
                  <a:close/>
                </a:path>
                <a:path w="4110354" h="13970">
                  <a:moveTo>
                    <a:pt x="1821561" y="13716"/>
                  </a:moveTo>
                  <a:lnTo>
                    <a:pt x="1812417" y="13716"/>
                  </a:lnTo>
                  <a:lnTo>
                    <a:pt x="1812417" y="0"/>
                  </a:lnTo>
                  <a:lnTo>
                    <a:pt x="1821561" y="0"/>
                  </a:lnTo>
                  <a:lnTo>
                    <a:pt x="1821561" y="13716"/>
                  </a:lnTo>
                  <a:close/>
                </a:path>
                <a:path w="4110354" h="13970">
                  <a:moveTo>
                    <a:pt x="1839944" y="13716"/>
                  </a:moveTo>
                  <a:lnTo>
                    <a:pt x="1830705" y="13716"/>
                  </a:lnTo>
                  <a:lnTo>
                    <a:pt x="1830705" y="0"/>
                  </a:lnTo>
                  <a:lnTo>
                    <a:pt x="1839944" y="0"/>
                  </a:lnTo>
                  <a:lnTo>
                    <a:pt x="1839944" y="13716"/>
                  </a:lnTo>
                  <a:close/>
                </a:path>
                <a:path w="4110354" h="13970">
                  <a:moveTo>
                    <a:pt x="1859756" y="13716"/>
                  </a:moveTo>
                  <a:lnTo>
                    <a:pt x="1850612" y="13716"/>
                  </a:lnTo>
                  <a:lnTo>
                    <a:pt x="1850612" y="0"/>
                  </a:lnTo>
                  <a:lnTo>
                    <a:pt x="1859756" y="0"/>
                  </a:lnTo>
                  <a:lnTo>
                    <a:pt x="1859756" y="13716"/>
                  </a:lnTo>
                  <a:close/>
                </a:path>
                <a:path w="4110354" h="13970">
                  <a:moveTo>
                    <a:pt x="1878044" y="13716"/>
                  </a:moveTo>
                  <a:lnTo>
                    <a:pt x="1868900" y="13716"/>
                  </a:lnTo>
                  <a:lnTo>
                    <a:pt x="1868900" y="0"/>
                  </a:lnTo>
                  <a:lnTo>
                    <a:pt x="1878044" y="0"/>
                  </a:lnTo>
                  <a:lnTo>
                    <a:pt x="1878044" y="13716"/>
                  </a:lnTo>
                  <a:close/>
                </a:path>
                <a:path w="4110354" h="13970">
                  <a:moveTo>
                    <a:pt x="1897856" y="13716"/>
                  </a:moveTo>
                  <a:lnTo>
                    <a:pt x="1888712" y="13716"/>
                  </a:lnTo>
                  <a:lnTo>
                    <a:pt x="1888712" y="0"/>
                  </a:lnTo>
                  <a:lnTo>
                    <a:pt x="1897856" y="0"/>
                  </a:lnTo>
                  <a:lnTo>
                    <a:pt x="1897856" y="13716"/>
                  </a:lnTo>
                  <a:close/>
                </a:path>
                <a:path w="4110354" h="13970">
                  <a:moveTo>
                    <a:pt x="1916144" y="13716"/>
                  </a:moveTo>
                  <a:lnTo>
                    <a:pt x="1907000" y="13716"/>
                  </a:lnTo>
                  <a:lnTo>
                    <a:pt x="1907000" y="0"/>
                  </a:lnTo>
                  <a:lnTo>
                    <a:pt x="1916144" y="0"/>
                  </a:lnTo>
                  <a:lnTo>
                    <a:pt x="1916144" y="13716"/>
                  </a:lnTo>
                  <a:close/>
                </a:path>
                <a:path w="4110354" h="13970">
                  <a:moveTo>
                    <a:pt x="1936051" y="13716"/>
                  </a:moveTo>
                  <a:lnTo>
                    <a:pt x="1926907" y="13716"/>
                  </a:lnTo>
                  <a:lnTo>
                    <a:pt x="1926907" y="0"/>
                  </a:lnTo>
                  <a:lnTo>
                    <a:pt x="1936051" y="0"/>
                  </a:lnTo>
                  <a:lnTo>
                    <a:pt x="1936051" y="13716"/>
                  </a:lnTo>
                  <a:close/>
                </a:path>
                <a:path w="4110354" h="13970">
                  <a:moveTo>
                    <a:pt x="1954339" y="13716"/>
                  </a:moveTo>
                  <a:lnTo>
                    <a:pt x="1945195" y="13716"/>
                  </a:lnTo>
                  <a:lnTo>
                    <a:pt x="1945195" y="0"/>
                  </a:lnTo>
                  <a:lnTo>
                    <a:pt x="1954339" y="0"/>
                  </a:lnTo>
                  <a:lnTo>
                    <a:pt x="1954339" y="13716"/>
                  </a:lnTo>
                  <a:close/>
                </a:path>
                <a:path w="4110354" h="13970">
                  <a:moveTo>
                    <a:pt x="1974151" y="13716"/>
                  </a:moveTo>
                  <a:lnTo>
                    <a:pt x="1965007" y="13716"/>
                  </a:lnTo>
                  <a:lnTo>
                    <a:pt x="1965007" y="0"/>
                  </a:lnTo>
                  <a:lnTo>
                    <a:pt x="1974151" y="0"/>
                  </a:lnTo>
                  <a:lnTo>
                    <a:pt x="1974151" y="13716"/>
                  </a:lnTo>
                  <a:close/>
                </a:path>
                <a:path w="4110354" h="13970">
                  <a:moveTo>
                    <a:pt x="1992439" y="13716"/>
                  </a:moveTo>
                  <a:lnTo>
                    <a:pt x="1983295" y="13716"/>
                  </a:lnTo>
                  <a:lnTo>
                    <a:pt x="1983295" y="0"/>
                  </a:lnTo>
                  <a:lnTo>
                    <a:pt x="1992439" y="0"/>
                  </a:lnTo>
                  <a:lnTo>
                    <a:pt x="1992439" y="13716"/>
                  </a:lnTo>
                  <a:close/>
                </a:path>
                <a:path w="4110354" h="13970">
                  <a:moveTo>
                    <a:pt x="2012346" y="13716"/>
                  </a:moveTo>
                  <a:lnTo>
                    <a:pt x="2003107" y="13716"/>
                  </a:lnTo>
                  <a:lnTo>
                    <a:pt x="2003107" y="0"/>
                  </a:lnTo>
                  <a:lnTo>
                    <a:pt x="2012346" y="0"/>
                  </a:lnTo>
                  <a:lnTo>
                    <a:pt x="2012346" y="13716"/>
                  </a:lnTo>
                  <a:close/>
                </a:path>
                <a:path w="4110354" h="13970">
                  <a:moveTo>
                    <a:pt x="2030634" y="13716"/>
                  </a:moveTo>
                  <a:lnTo>
                    <a:pt x="2021490" y="13716"/>
                  </a:lnTo>
                  <a:lnTo>
                    <a:pt x="2021490" y="0"/>
                  </a:lnTo>
                  <a:lnTo>
                    <a:pt x="2030634" y="0"/>
                  </a:lnTo>
                  <a:lnTo>
                    <a:pt x="2030634" y="13716"/>
                  </a:lnTo>
                  <a:close/>
                </a:path>
                <a:path w="4110354" h="13970">
                  <a:moveTo>
                    <a:pt x="2050446" y="13716"/>
                  </a:moveTo>
                  <a:lnTo>
                    <a:pt x="2041302" y="13716"/>
                  </a:lnTo>
                  <a:lnTo>
                    <a:pt x="2041302" y="0"/>
                  </a:lnTo>
                  <a:lnTo>
                    <a:pt x="2050446" y="0"/>
                  </a:lnTo>
                  <a:lnTo>
                    <a:pt x="2050446" y="13716"/>
                  </a:lnTo>
                  <a:close/>
                </a:path>
                <a:path w="4110354" h="13970">
                  <a:moveTo>
                    <a:pt x="2068734" y="13716"/>
                  </a:moveTo>
                  <a:lnTo>
                    <a:pt x="2059590" y="13716"/>
                  </a:lnTo>
                  <a:lnTo>
                    <a:pt x="2059590" y="0"/>
                  </a:lnTo>
                  <a:lnTo>
                    <a:pt x="2068734" y="0"/>
                  </a:lnTo>
                  <a:lnTo>
                    <a:pt x="2068734" y="13716"/>
                  </a:lnTo>
                  <a:close/>
                </a:path>
                <a:path w="4110354" h="13970">
                  <a:moveTo>
                    <a:pt x="2088546" y="13716"/>
                  </a:moveTo>
                  <a:lnTo>
                    <a:pt x="2079402" y="13716"/>
                  </a:lnTo>
                  <a:lnTo>
                    <a:pt x="2079402" y="0"/>
                  </a:lnTo>
                  <a:lnTo>
                    <a:pt x="2088546" y="0"/>
                  </a:lnTo>
                  <a:lnTo>
                    <a:pt x="2088546" y="13716"/>
                  </a:lnTo>
                  <a:close/>
                </a:path>
                <a:path w="4110354" h="13970">
                  <a:moveTo>
                    <a:pt x="2106930" y="13716"/>
                  </a:moveTo>
                  <a:lnTo>
                    <a:pt x="2097786" y="13716"/>
                  </a:lnTo>
                  <a:lnTo>
                    <a:pt x="2097786" y="0"/>
                  </a:lnTo>
                  <a:lnTo>
                    <a:pt x="2106930" y="0"/>
                  </a:lnTo>
                  <a:lnTo>
                    <a:pt x="2106930" y="13716"/>
                  </a:lnTo>
                  <a:close/>
                </a:path>
                <a:path w="4110354" h="13970">
                  <a:moveTo>
                    <a:pt x="2126742" y="13716"/>
                  </a:moveTo>
                  <a:lnTo>
                    <a:pt x="2117597" y="13716"/>
                  </a:lnTo>
                  <a:lnTo>
                    <a:pt x="2117597" y="0"/>
                  </a:lnTo>
                  <a:lnTo>
                    <a:pt x="2126742" y="0"/>
                  </a:lnTo>
                  <a:lnTo>
                    <a:pt x="2126742" y="13716"/>
                  </a:lnTo>
                  <a:close/>
                </a:path>
                <a:path w="4110354" h="13970">
                  <a:moveTo>
                    <a:pt x="2145030" y="13716"/>
                  </a:moveTo>
                  <a:lnTo>
                    <a:pt x="2135886" y="13716"/>
                  </a:lnTo>
                  <a:lnTo>
                    <a:pt x="2135886" y="0"/>
                  </a:lnTo>
                  <a:lnTo>
                    <a:pt x="2145030" y="0"/>
                  </a:lnTo>
                  <a:lnTo>
                    <a:pt x="2145030" y="13716"/>
                  </a:lnTo>
                  <a:close/>
                </a:path>
                <a:path w="4110354" h="13970">
                  <a:moveTo>
                    <a:pt x="2164842" y="13716"/>
                  </a:moveTo>
                  <a:lnTo>
                    <a:pt x="2155697" y="13716"/>
                  </a:lnTo>
                  <a:lnTo>
                    <a:pt x="2155697" y="0"/>
                  </a:lnTo>
                  <a:lnTo>
                    <a:pt x="2164842" y="0"/>
                  </a:lnTo>
                  <a:lnTo>
                    <a:pt x="2164842" y="13716"/>
                  </a:lnTo>
                  <a:close/>
                </a:path>
                <a:path w="4110354" h="13970">
                  <a:moveTo>
                    <a:pt x="2183225" y="13716"/>
                  </a:moveTo>
                  <a:lnTo>
                    <a:pt x="2173986" y="13716"/>
                  </a:lnTo>
                  <a:lnTo>
                    <a:pt x="2173986" y="0"/>
                  </a:lnTo>
                  <a:lnTo>
                    <a:pt x="2183225" y="0"/>
                  </a:lnTo>
                  <a:lnTo>
                    <a:pt x="2183225" y="13716"/>
                  </a:lnTo>
                  <a:close/>
                </a:path>
                <a:path w="4110354" h="13970">
                  <a:moveTo>
                    <a:pt x="2203037" y="13716"/>
                  </a:moveTo>
                  <a:lnTo>
                    <a:pt x="2193893" y="13716"/>
                  </a:lnTo>
                  <a:lnTo>
                    <a:pt x="2193893" y="0"/>
                  </a:lnTo>
                  <a:lnTo>
                    <a:pt x="2203037" y="0"/>
                  </a:lnTo>
                  <a:lnTo>
                    <a:pt x="2203037" y="13716"/>
                  </a:lnTo>
                  <a:close/>
                </a:path>
                <a:path w="4110354" h="13970">
                  <a:moveTo>
                    <a:pt x="2221325" y="13716"/>
                  </a:moveTo>
                  <a:lnTo>
                    <a:pt x="2212181" y="13716"/>
                  </a:lnTo>
                  <a:lnTo>
                    <a:pt x="2212181" y="0"/>
                  </a:lnTo>
                  <a:lnTo>
                    <a:pt x="2221325" y="0"/>
                  </a:lnTo>
                  <a:lnTo>
                    <a:pt x="2221325" y="13716"/>
                  </a:lnTo>
                  <a:close/>
                </a:path>
                <a:path w="4110354" h="13970">
                  <a:moveTo>
                    <a:pt x="2241137" y="13716"/>
                  </a:moveTo>
                  <a:lnTo>
                    <a:pt x="2231993" y="13716"/>
                  </a:lnTo>
                  <a:lnTo>
                    <a:pt x="2231993" y="0"/>
                  </a:lnTo>
                  <a:lnTo>
                    <a:pt x="2241137" y="0"/>
                  </a:lnTo>
                  <a:lnTo>
                    <a:pt x="2241137" y="13716"/>
                  </a:lnTo>
                  <a:close/>
                </a:path>
                <a:path w="4110354" h="13970">
                  <a:moveTo>
                    <a:pt x="2259425" y="13716"/>
                  </a:moveTo>
                  <a:lnTo>
                    <a:pt x="2250281" y="13716"/>
                  </a:lnTo>
                  <a:lnTo>
                    <a:pt x="2250281" y="0"/>
                  </a:lnTo>
                  <a:lnTo>
                    <a:pt x="2259425" y="0"/>
                  </a:lnTo>
                  <a:lnTo>
                    <a:pt x="2259425" y="13716"/>
                  </a:lnTo>
                  <a:close/>
                </a:path>
                <a:path w="4110354" h="13970">
                  <a:moveTo>
                    <a:pt x="2279332" y="13716"/>
                  </a:moveTo>
                  <a:lnTo>
                    <a:pt x="2270093" y="13716"/>
                  </a:lnTo>
                  <a:lnTo>
                    <a:pt x="2270093" y="0"/>
                  </a:lnTo>
                  <a:lnTo>
                    <a:pt x="2279332" y="0"/>
                  </a:lnTo>
                  <a:lnTo>
                    <a:pt x="2279332" y="13716"/>
                  </a:lnTo>
                  <a:close/>
                </a:path>
                <a:path w="4110354" h="13970">
                  <a:moveTo>
                    <a:pt x="2297620" y="13716"/>
                  </a:moveTo>
                  <a:lnTo>
                    <a:pt x="2288476" y="13716"/>
                  </a:lnTo>
                  <a:lnTo>
                    <a:pt x="2288476" y="0"/>
                  </a:lnTo>
                  <a:lnTo>
                    <a:pt x="2297620" y="0"/>
                  </a:lnTo>
                  <a:lnTo>
                    <a:pt x="2297620" y="13716"/>
                  </a:lnTo>
                  <a:close/>
                </a:path>
                <a:path w="4110354" h="13970">
                  <a:moveTo>
                    <a:pt x="2317432" y="13716"/>
                  </a:moveTo>
                  <a:lnTo>
                    <a:pt x="2308288" y="13716"/>
                  </a:lnTo>
                  <a:lnTo>
                    <a:pt x="2308288" y="0"/>
                  </a:lnTo>
                  <a:lnTo>
                    <a:pt x="2317432" y="0"/>
                  </a:lnTo>
                  <a:lnTo>
                    <a:pt x="2317432" y="13716"/>
                  </a:lnTo>
                  <a:close/>
                </a:path>
                <a:path w="4110354" h="13970">
                  <a:moveTo>
                    <a:pt x="2335720" y="13716"/>
                  </a:moveTo>
                  <a:lnTo>
                    <a:pt x="2326576" y="13716"/>
                  </a:lnTo>
                  <a:lnTo>
                    <a:pt x="2326576" y="0"/>
                  </a:lnTo>
                  <a:lnTo>
                    <a:pt x="2335720" y="0"/>
                  </a:lnTo>
                  <a:lnTo>
                    <a:pt x="2335720" y="13716"/>
                  </a:lnTo>
                  <a:close/>
                </a:path>
                <a:path w="4110354" h="13970">
                  <a:moveTo>
                    <a:pt x="2355532" y="13716"/>
                  </a:moveTo>
                  <a:lnTo>
                    <a:pt x="2346388" y="13716"/>
                  </a:lnTo>
                  <a:lnTo>
                    <a:pt x="2346388" y="0"/>
                  </a:lnTo>
                  <a:lnTo>
                    <a:pt x="2355532" y="0"/>
                  </a:lnTo>
                  <a:lnTo>
                    <a:pt x="2355532" y="13716"/>
                  </a:lnTo>
                  <a:close/>
                </a:path>
                <a:path w="4110354" h="13970">
                  <a:moveTo>
                    <a:pt x="2373915" y="13716"/>
                  </a:moveTo>
                  <a:lnTo>
                    <a:pt x="2364771" y="13716"/>
                  </a:lnTo>
                  <a:lnTo>
                    <a:pt x="2364771" y="0"/>
                  </a:lnTo>
                  <a:lnTo>
                    <a:pt x="2373915" y="0"/>
                  </a:lnTo>
                  <a:lnTo>
                    <a:pt x="2373915" y="13716"/>
                  </a:lnTo>
                  <a:close/>
                </a:path>
                <a:path w="4110354" h="13970">
                  <a:moveTo>
                    <a:pt x="2393727" y="13716"/>
                  </a:moveTo>
                  <a:lnTo>
                    <a:pt x="2384583" y="13716"/>
                  </a:lnTo>
                  <a:lnTo>
                    <a:pt x="2384583" y="0"/>
                  </a:lnTo>
                  <a:lnTo>
                    <a:pt x="2393727" y="0"/>
                  </a:lnTo>
                  <a:lnTo>
                    <a:pt x="2393727" y="13716"/>
                  </a:lnTo>
                  <a:close/>
                </a:path>
                <a:path w="4110354" h="13970">
                  <a:moveTo>
                    <a:pt x="2412015" y="13716"/>
                  </a:moveTo>
                  <a:lnTo>
                    <a:pt x="2402871" y="13716"/>
                  </a:lnTo>
                  <a:lnTo>
                    <a:pt x="2402871" y="0"/>
                  </a:lnTo>
                  <a:lnTo>
                    <a:pt x="2412015" y="0"/>
                  </a:lnTo>
                  <a:lnTo>
                    <a:pt x="2412015" y="13716"/>
                  </a:lnTo>
                  <a:close/>
                </a:path>
                <a:path w="4110354" h="13970">
                  <a:moveTo>
                    <a:pt x="2431827" y="13716"/>
                  </a:moveTo>
                  <a:lnTo>
                    <a:pt x="2422683" y="13716"/>
                  </a:lnTo>
                  <a:lnTo>
                    <a:pt x="2422683" y="0"/>
                  </a:lnTo>
                  <a:lnTo>
                    <a:pt x="2431827" y="0"/>
                  </a:lnTo>
                  <a:lnTo>
                    <a:pt x="2431827" y="13716"/>
                  </a:lnTo>
                  <a:close/>
                </a:path>
                <a:path w="4110354" h="13970">
                  <a:moveTo>
                    <a:pt x="2450211" y="13716"/>
                  </a:moveTo>
                  <a:lnTo>
                    <a:pt x="2440971" y="13716"/>
                  </a:lnTo>
                  <a:lnTo>
                    <a:pt x="2440971" y="0"/>
                  </a:lnTo>
                  <a:lnTo>
                    <a:pt x="2450211" y="0"/>
                  </a:lnTo>
                  <a:lnTo>
                    <a:pt x="2450211" y="13716"/>
                  </a:lnTo>
                  <a:close/>
                </a:path>
                <a:path w="4110354" h="13970">
                  <a:moveTo>
                    <a:pt x="2470022" y="13716"/>
                  </a:moveTo>
                  <a:lnTo>
                    <a:pt x="2460879" y="13716"/>
                  </a:lnTo>
                  <a:lnTo>
                    <a:pt x="2460879" y="0"/>
                  </a:lnTo>
                  <a:lnTo>
                    <a:pt x="2470022" y="0"/>
                  </a:lnTo>
                  <a:lnTo>
                    <a:pt x="2470022" y="13716"/>
                  </a:lnTo>
                  <a:close/>
                </a:path>
                <a:path w="4110354" h="13970">
                  <a:moveTo>
                    <a:pt x="2488311" y="13716"/>
                  </a:moveTo>
                  <a:lnTo>
                    <a:pt x="2479167" y="13716"/>
                  </a:lnTo>
                  <a:lnTo>
                    <a:pt x="2479167" y="0"/>
                  </a:lnTo>
                  <a:lnTo>
                    <a:pt x="2488311" y="0"/>
                  </a:lnTo>
                  <a:lnTo>
                    <a:pt x="2488311" y="13716"/>
                  </a:lnTo>
                  <a:close/>
                </a:path>
                <a:path w="4110354" h="13970">
                  <a:moveTo>
                    <a:pt x="2508122" y="13716"/>
                  </a:moveTo>
                  <a:lnTo>
                    <a:pt x="2498979" y="13716"/>
                  </a:lnTo>
                  <a:lnTo>
                    <a:pt x="2498979" y="0"/>
                  </a:lnTo>
                  <a:lnTo>
                    <a:pt x="2508122" y="0"/>
                  </a:lnTo>
                  <a:lnTo>
                    <a:pt x="2508122" y="13716"/>
                  </a:lnTo>
                  <a:close/>
                </a:path>
                <a:path w="4110354" h="13970">
                  <a:moveTo>
                    <a:pt x="2526411" y="13716"/>
                  </a:moveTo>
                  <a:lnTo>
                    <a:pt x="2517267" y="13716"/>
                  </a:lnTo>
                  <a:lnTo>
                    <a:pt x="2517267" y="0"/>
                  </a:lnTo>
                  <a:lnTo>
                    <a:pt x="2526411" y="0"/>
                  </a:lnTo>
                  <a:lnTo>
                    <a:pt x="2526411" y="13716"/>
                  </a:lnTo>
                  <a:close/>
                </a:path>
                <a:path w="4110354" h="13970">
                  <a:moveTo>
                    <a:pt x="2546318" y="13716"/>
                  </a:moveTo>
                  <a:lnTo>
                    <a:pt x="2537174" y="13716"/>
                  </a:lnTo>
                  <a:lnTo>
                    <a:pt x="2537174" y="0"/>
                  </a:lnTo>
                  <a:lnTo>
                    <a:pt x="2546318" y="0"/>
                  </a:lnTo>
                  <a:lnTo>
                    <a:pt x="2546318" y="13716"/>
                  </a:lnTo>
                  <a:close/>
                </a:path>
                <a:path w="4110354" h="13970">
                  <a:moveTo>
                    <a:pt x="2564606" y="13716"/>
                  </a:moveTo>
                  <a:lnTo>
                    <a:pt x="2555462" y="13716"/>
                  </a:lnTo>
                  <a:lnTo>
                    <a:pt x="2555462" y="0"/>
                  </a:lnTo>
                  <a:lnTo>
                    <a:pt x="2564606" y="0"/>
                  </a:lnTo>
                  <a:lnTo>
                    <a:pt x="2564606" y="13716"/>
                  </a:lnTo>
                  <a:close/>
                </a:path>
                <a:path w="4110354" h="13970">
                  <a:moveTo>
                    <a:pt x="2584418" y="13716"/>
                  </a:moveTo>
                  <a:lnTo>
                    <a:pt x="2575274" y="13716"/>
                  </a:lnTo>
                  <a:lnTo>
                    <a:pt x="2575274" y="0"/>
                  </a:lnTo>
                  <a:lnTo>
                    <a:pt x="2584418" y="0"/>
                  </a:lnTo>
                  <a:lnTo>
                    <a:pt x="2584418" y="13716"/>
                  </a:lnTo>
                  <a:close/>
                </a:path>
                <a:path w="4110354" h="13970">
                  <a:moveTo>
                    <a:pt x="2602706" y="13716"/>
                  </a:moveTo>
                  <a:lnTo>
                    <a:pt x="2593562" y="13716"/>
                  </a:lnTo>
                  <a:lnTo>
                    <a:pt x="2593562" y="0"/>
                  </a:lnTo>
                  <a:lnTo>
                    <a:pt x="2602706" y="0"/>
                  </a:lnTo>
                  <a:lnTo>
                    <a:pt x="2602706" y="13716"/>
                  </a:lnTo>
                  <a:close/>
                </a:path>
                <a:path w="4110354" h="13970">
                  <a:moveTo>
                    <a:pt x="2622613" y="13716"/>
                  </a:moveTo>
                  <a:lnTo>
                    <a:pt x="2613374" y="13716"/>
                  </a:lnTo>
                  <a:lnTo>
                    <a:pt x="2613374" y="10763"/>
                  </a:lnTo>
                  <a:lnTo>
                    <a:pt x="2622613" y="10763"/>
                  </a:lnTo>
                  <a:lnTo>
                    <a:pt x="2622613" y="13716"/>
                  </a:lnTo>
                  <a:close/>
                </a:path>
                <a:path w="4110354" h="13970">
                  <a:moveTo>
                    <a:pt x="2640901" y="13716"/>
                  </a:moveTo>
                  <a:lnTo>
                    <a:pt x="2631757" y="13716"/>
                  </a:lnTo>
                  <a:lnTo>
                    <a:pt x="2631757" y="10763"/>
                  </a:lnTo>
                  <a:lnTo>
                    <a:pt x="2640901" y="10763"/>
                  </a:lnTo>
                  <a:lnTo>
                    <a:pt x="2640901" y="13716"/>
                  </a:lnTo>
                  <a:close/>
                </a:path>
                <a:path w="4110354" h="13970">
                  <a:moveTo>
                    <a:pt x="2660713" y="13716"/>
                  </a:moveTo>
                  <a:lnTo>
                    <a:pt x="2651569" y="13716"/>
                  </a:lnTo>
                  <a:lnTo>
                    <a:pt x="2651569" y="0"/>
                  </a:lnTo>
                  <a:lnTo>
                    <a:pt x="2660713" y="0"/>
                  </a:lnTo>
                  <a:lnTo>
                    <a:pt x="2660713" y="13716"/>
                  </a:lnTo>
                  <a:close/>
                </a:path>
                <a:path w="4110354" h="13970">
                  <a:moveTo>
                    <a:pt x="2679001" y="13716"/>
                  </a:moveTo>
                  <a:lnTo>
                    <a:pt x="2669857" y="13716"/>
                  </a:lnTo>
                  <a:lnTo>
                    <a:pt x="2669857" y="0"/>
                  </a:lnTo>
                  <a:lnTo>
                    <a:pt x="2679001" y="0"/>
                  </a:lnTo>
                  <a:lnTo>
                    <a:pt x="2679001" y="13716"/>
                  </a:lnTo>
                  <a:close/>
                </a:path>
                <a:path w="4110354" h="13970">
                  <a:moveTo>
                    <a:pt x="2698813" y="13716"/>
                  </a:moveTo>
                  <a:lnTo>
                    <a:pt x="2689669" y="13716"/>
                  </a:lnTo>
                  <a:lnTo>
                    <a:pt x="2689669" y="0"/>
                  </a:lnTo>
                  <a:lnTo>
                    <a:pt x="2698813" y="0"/>
                  </a:lnTo>
                  <a:lnTo>
                    <a:pt x="2698813" y="13716"/>
                  </a:lnTo>
                  <a:close/>
                </a:path>
                <a:path w="4110354" h="13970">
                  <a:moveTo>
                    <a:pt x="2717196" y="13716"/>
                  </a:moveTo>
                  <a:lnTo>
                    <a:pt x="2707957" y="13716"/>
                  </a:lnTo>
                  <a:lnTo>
                    <a:pt x="2707957" y="0"/>
                  </a:lnTo>
                  <a:lnTo>
                    <a:pt x="2717196" y="0"/>
                  </a:lnTo>
                  <a:lnTo>
                    <a:pt x="2717196" y="13716"/>
                  </a:lnTo>
                  <a:close/>
                </a:path>
                <a:path w="4110354" h="13970">
                  <a:moveTo>
                    <a:pt x="2737008" y="13716"/>
                  </a:moveTo>
                  <a:lnTo>
                    <a:pt x="2727864" y="13716"/>
                  </a:lnTo>
                  <a:lnTo>
                    <a:pt x="2727864" y="0"/>
                  </a:lnTo>
                  <a:lnTo>
                    <a:pt x="2737008" y="0"/>
                  </a:lnTo>
                  <a:lnTo>
                    <a:pt x="2737008" y="13716"/>
                  </a:lnTo>
                  <a:close/>
                </a:path>
                <a:path w="4110354" h="13970">
                  <a:moveTo>
                    <a:pt x="2755296" y="13716"/>
                  </a:moveTo>
                  <a:lnTo>
                    <a:pt x="2746152" y="13716"/>
                  </a:lnTo>
                  <a:lnTo>
                    <a:pt x="2746152" y="0"/>
                  </a:lnTo>
                  <a:lnTo>
                    <a:pt x="2755296" y="0"/>
                  </a:lnTo>
                  <a:lnTo>
                    <a:pt x="2755296" y="13716"/>
                  </a:lnTo>
                  <a:close/>
                </a:path>
                <a:path w="4110354" h="13970">
                  <a:moveTo>
                    <a:pt x="2775108" y="13716"/>
                  </a:moveTo>
                  <a:lnTo>
                    <a:pt x="2765964" y="13716"/>
                  </a:lnTo>
                  <a:lnTo>
                    <a:pt x="2765964" y="0"/>
                  </a:lnTo>
                  <a:lnTo>
                    <a:pt x="2775108" y="0"/>
                  </a:lnTo>
                  <a:lnTo>
                    <a:pt x="2775108" y="13716"/>
                  </a:lnTo>
                  <a:close/>
                </a:path>
                <a:path w="4110354" h="13970">
                  <a:moveTo>
                    <a:pt x="2793396" y="13716"/>
                  </a:moveTo>
                  <a:lnTo>
                    <a:pt x="2784252" y="13716"/>
                  </a:lnTo>
                  <a:lnTo>
                    <a:pt x="2784252" y="0"/>
                  </a:lnTo>
                  <a:lnTo>
                    <a:pt x="2793396" y="0"/>
                  </a:lnTo>
                  <a:lnTo>
                    <a:pt x="2793396" y="13716"/>
                  </a:lnTo>
                  <a:close/>
                </a:path>
                <a:path w="4110354" h="13970">
                  <a:moveTo>
                    <a:pt x="2813304" y="13716"/>
                  </a:moveTo>
                  <a:lnTo>
                    <a:pt x="2804160" y="13716"/>
                  </a:lnTo>
                  <a:lnTo>
                    <a:pt x="2804160" y="0"/>
                  </a:lnTo>
                  <a:lnTo>
                    <a:pt x="2813304" y="0"/>
                  </a:lnTo>
                  <a:lnTo>
                    <a:pt x="2813304" y="13716"/>
                  </a:lnTo>
                  <a:close/>
                </a:path>
                <a:path w="4110354" h="13970">
                  <a:moveTo>
                    <a:pt x="2831592" y="13716"/>
                  </a:moveTo>
                  <a:lnTo>
                    <a:pt x="2822448" y="13716"/>
                  </a:lnTo>
                  <a:lnTo>
                    <a:pt x="2822448" y="0"/>
                  </a:lnTo>
                  <a:lnTo>
                    <a:pt x="2831592" y="0"/>
                  </a:lnTo>
                  <a:lnTo>
                    <a:pt x="2831592" y="13716"/>
                  </a:lnTo>
                  <a:close/>
                </a:path>
                <a:path w="4110354" h="13970">
                  <a:moveTo>
                    <a:pt x="2851404" y="13716"/>
                  </a:moveTo>
                  <a:lnTo>
                    <a:pt x="2842260" y="13716"/>
                  </a:lnTo>
                  <a:lnTo>
                    <a:pt x="2842260" y="0"/>
                  </a:lnTo>
                  <a:lnTo>
                    <a:pt x="2851404" y="0"/>
                  </a:lnTo>
                  <a:lnTo>
                    <a:pt x="2851404" y="13716"/>
                  </a:lnTo>
                  <a:close/>
                </a:path>
                <a:path w="4110354" h="13970">
                  <a:moveTo>
                    <a:pt x="2869692" y="13716"/>
                  </a:moveTo>
                  <a:lnTo>
                    <a:pt x="2860548" y="13716"/>
                  </a:lnTo>
                  <a:lnTo>
                    <a:pt x="2860548" y="0"/>
                  </a:lnTo>
                  <a:lnTo>
                    <a:pt x="2869692" y="0"/>
                  </a:lnTo>
                  <a:lnTo>
                    <a:pt x="2869692" y="13716"/>
                  </a:lnTo>
                  <a:close/>
                </a:path>
                <a:path w="4110354" h="13970">
                  <a:moveTo>
                    <a:pt x="2889599" y="13716"/>
                  </a:moveTo>
                  <a:lnTo>
                    <a:pt x="2880360" y="13716"/>
                  </a:lnTo>
                  <a:lnTo>
                    <a:pt x="2880360" y="0"/>
                  </a:lnTo>
                  <a:lnTo>
                    <a:pt x="2889599" y="0"/>
                  </a:lnTo>
                  <a:lnTo>
                    <a:pt x="2889599" y="13716"/>
                  </a:lnTo>
                  <a:close/>
                </a:path>
                <a:path w="4110354" h="13970">
                  <a:moveTo>
                    <a:pt x="2907887" y="13716"/>
                  </a:moveTo>
                  <a:lnTo>
                    <a:pt x="2898743" y="13716"/>
                  </a:lnTo>
                  <a:lnTo>
                    <a:pt x="2898743" y="0"/>
                  </a:lnTo>
                  <a:lnTo>
                    <a:pt x="2907887" y="0"/>
                  </a:lnTo>
                  <a:lnTo>
                    <a:pt x="2907887" y="13716"/>
                  </a:lnTo>
                  <a:close/>
                </a:path>
                <a:path w="4110354" h="13970">
                  <a:moveTo>
                    <a:pt x="2927699" y="13716"/>
                  </a:moveTo>
                  <a:lnTo>
                    <a:pt x="2918555" y="13716"/>
                  </a:lnTo>
                  <a:lnTo>
                    <a:pt x="2918555" y="0"/>
                  </a:lnTo>
                  <a:lnTo>
                    <a:pt x="2927699" y="0"/>
                  </a:lnTo>
                  <a:lnTo>
                    <a:pt x="2927699" y="13716"/>
                  </a:lnTo>
                  <a:close/>
                </a:path>
                <a:path w="4110354" h="13970">
                  <a:moveTo>
                    <a:pt x="2945987" y="13716"/>
                  </a:moveTo>
                  <a:lnTo>
                    <a:pt x="2936843" y="13716"/>
                  </a:lnTo>
                  <a:lnTo>
                    <a:pt x="2936843" y="0"/>
                  </a:lnTo>
                  <a:lnTo>
                    <a:pt x="2945987" y="0"/>
                  </a:lnTo>
                  <a:lnTo>
                    <a:pt x="2945987" y="13716"/>
                  </a:lnTo>
                  <a:close/>
                </a:path>
                <a:path w="4110354" h="13970">
                  <a:moveTo>
                    <a:pt x="2965799" y="13716"/>
                  </a:moveTo>
                  <a:lnTo>
                    <a:pt x="2956655" y="13716"/>
                  </a:lnTo>
                  <a:lnTo>
                    <a:pt x="2956655" y="0"/>
                  </a:lnTo>
                  <a:lnTo>
                    <a:pt x="2965799" y="0"/>
                  </a:lnTo>
                  <a:lnTo>
                    <a:pt x="2965799" y="13716"/>
                  </a:lnTo>
                  <a:close/>
                </a:path>
                <a:path w="4110354" h="13970">
                  <a:moveTo>
                    <a:pt x="2984182" y="13716"/>
                  </a:moveTo>
                  <a:lnTo>
                    <a:pt x="2975038" y="13716"/>
                  </a:lnTo>
                  <a:lnTo>
                    <a:pt x="2975038" y="0"/>
                  </a:lnTo>
                  <a:lnTo>
                    <a:pt x="2984182" y="0"/>
                  </a:lnTo>
                  <a:lnTo>
                    <a:pt x="2984182" y="13716"/>
                  </a:lnTo>
                  <a:close/>
                </a:path>
                <a:path w="4110354" h="13970">
                  <a:moveTo>
                    <a:pt x="3003994" y="13716"/>
                  </a:moveTo>
                  <a:lnTo>
                    <a:pt x="2994850" y="13716"/>
                  </a:lnTo>
                  <a:lnTo>
                    <a:pt x="2994850" y="0"/>
                  </a:lnTo>
                  <a:lnTo>
                    <a:pt x="3003994" y="0"/>
                  </a:lnTo>
                  <a:lnTo>
                    <a:pt x="3003994" y="13716"/>
                  </a:lnTo>
                  <a:close/>
                </a:path>
                <a:path w="4110354" h="13970">
                  <a:moveTo>
                    <a:pt x="3022282" y="13716"/>
                  </a:moveTo>
                  <a:lnTo>
                    <a:pt x="3013138" y="13716"/>
                  </a:lnTo>
                  <a:lnTo>
                    <a:pt x="3013138" y="0"/>
                  </a:lnTo>
                  <a:lnTo>
                    <a:pt x="3022282" y="0"/>
                  </a:lnTo>
                  <a:lnTo>
                    <a:pt x="3022282" y="13716"/>
                  </a:lnTo>
                  <a:close/>
                </a:path>
                <a:path w="4110354" h="13970">
                  <a:moveTo>
                    <a:pt x="3042094" y="13716"/>
                  </a:moveTo>
                  <a:lnTo>
                    <a:pt x="3032950" y="13716"/>
                  </a:lnTo>
                  <a:lnTo>
                    <a:pt x="3032950" y="0"/>
                  </a:lnTo>
                  <a:lnTo>
                    <a:pt x="3042094" y="0"/>
                  </a:lnTo>
                  <a:lnTo>
                    <a:pt x="3042094" y="13716"/>
                  </a:lnTo>
                  <a:close/>
                </a:path>
                <a:path w="4110354" h="13970">
                  <a:moveTo>
                    <a:pt x="3060382" y="13716"/>
                  </a:moveTo>
                  <a:lnTo>
                    <a:pt x="3051238" y="13716"/>
                  </a:lnTo>
                  <a:lnTo>
                    <a:pt x="3051238" y="0"/>
                  </a:lnTo>
                  <a:lnTo>
                    <a:pt x="3060382" y="0"/>
                  </a:lnTo>
                  <a:lnTo>
                    <a:pt x="3060382" y="13716"/>
                  </a:lnTo>
                  <a:close/>
                </a:path>
                <a:path w="4110354" h="13970">
                  <a:moveTo>
                    <a:pt x="3080289" y="13716"/>
                  </a:moveTo>
                  <a:lnTo>
                    <a:pt x="3071145" y="13716"/>
                  </a:lnTo>
                  <a:lnTo>
                    <a:pt x="3071145" y="0"/>
                  </a:lnTo>
                  <a:lnTo>
                    <a:pt x="3080289" y="0"/>
                  </a:lnTo>
                  <a:lnTo>
                    <a:pt x="3080289" y="13716"/>
                  </a:lnTo>
                  <a:close/>
                </a:path>
                <a:path w="4110354" h="13970">
                  <a:moveTo>
                    <a:pt x="3098577" y="13716"/>
                  </a:moveTo>
                  <a:lnTo>
                    <a:pt x="3089433" y="13716"/>
                  </a:lnTo>
                  <a:lnTo>
                    <a:pt x="3089433" y="0"/>
                  </a:lnTo>
                  <a:lnTo>
                    <a:pt x="3098577" y="0"/>
                  </a:lnTo>
                  <a:lnTo>
                    <a:pt x="3098577" y="13716"/>
                  </a:lnTo>
                  <a:close/>
                </a:path>
                <a:path w="4110354" h="13970">
                  <a:moveTo>
                    <a:pt x="3118389" y="13716"/>
                  </a:moveTo>
                  <a:lnTo>
                    <a:pt x="3109245" y="13716"/>
                  </a:lnTo>
                  <a:lnTo>
                    <a:pt x="3109245" y="0"/>
                  </a:lnTo>
                  <a:lnTo>
                    <a:pt x="3118389" y="0"/>
                  </a:lnTo>
                  <a:lnTo>
                    <a:pt x="3118389" y="13716"/>
                  </a:lnTo>
                  <a:close/>
                </a:path>
                <a:path w="4110354" h="13970">
                  <a:moveTo>
                    <a:pt x="3136677" y="13716"/>
                  </a:moveTo>
                  <a:lnTo>
                    <a:pt x="3127533" y="13716"/>
                  </a:lnTo>
                  <a:lnTo>
                    <a:pt x="3127533" y="0"/>
                  </a:lnTo>
                  <a:lnTo>
                    <a:pt x="3136677" y="0"/>
                  </a:lnTo>
                  <a:lnTo>
                    <a:pt x="3136677" y="13716"/>
                  </a:lnTo>
                  <a:close/>
                </a:path>
                <a:path w="4110354" h="13970">
                  <a:moveTo>
                    <a:pt x="3156585" y="13716"/>
                  </a:moveTo>
                  <a:lnTo>
                    <a:pt x="3147345" y="13716"/>
                  </a:lnTo>
                  <a:lnTo>
                    <a:pt x="3147345" y="0"/>
                  </a:lnTo>
                  <a:lnTo>
                    <a:pt x="3156585" y="0"/>
                  </a:lnTo>
                  <a:lnTo>
                    <a:pt x="3156585" y="13716"/>
                  </a:lnTo>
                  <a:close/>
                </a:path>
                <a:path w="4110354" h="13970">
                  <a:moveTo>
                    <a:pt x="3174873" y="13716"/>
                  </a:moveTo>
                  <a:lnTo>
                    <a:pt x="3165729" y="13716"/>
                  </a:lnTo>
                  <a:lnTo>
                    <a:pt x="3165729" y="0"/>
                  </a:lnTo>
                  <a:lnTo>
                    <a:pt x="3174873" y="0"/>
                  </a:lnTo>
                  <a:lnTo>
                    <a:pt x="3174873" y="13716"/>
                  </a:lnTo>
                  <a:close/>
                </a:path>
                <a:path w="4110354" h="13970">
                  <a:moveTo>
                    <a:pt x="3194685" y="13716"/>
                  </a:moveTo>
                  <a:lnTo>
                    <a:pt x="3185540" y="13716"/>
                  </a:lnTo>
                  <a:lnTo>
                    <a:pt x="3185540" y="0"/>
                  </a:lnTo>
                  <a:lnTo>
                    <a:pt x="3194685" y="0"/>
                  </a:lnTo>
                  <a:lnTo>
                    <a:pt x="3194685" y="13716"/>
                  </a:lnTo>
                  <a:close/>
                </a:path>
                <a:path w="4110354" h="13970">
                  <a:moveTo>
                    <a:pt x="3212973" y="13716"/>
                  </a:moveTo>
                  <a:lnTo>
                    <a:pt x="3203829" y="13716"/>
                  </a:lnTo>
                  <a:lnTo>
                    <a:pt x="3203829" y="0"/>
                  </a:lnTo>
                  <a:lnTo>
                    <a:pt x="3212973" y="0"/>
                  </a:lnTo>
                  <a:lnTo>
                    <a:pt x="3212973" y="13716"/>
                  </a:lnTo>
                  <a:close/>
                </a:path>
                <a:path w="4110354" h="13970">
                  <a:moveTo>
                    <a:pt x="3232785" y="13716"/>
                  </a:moveTo>
                  <a:lnTo>
                    <a:pt x="3223640" y="13716"/>
                  </a:lnTo>
                  <a:lnTo>
                    <a:pt x="3223640" y="0"/>
                  </a:lnTo>
                  <a:lnTo>
                    <a:pt x="3232785" y="0"/>
                  </a:lnTo>
                  <a:lnTo>
                    <a:pt x="3232785" y="13716"/>
                  </a:lnTo>
                  <a:close/>
                </a:path>
                <a:path w="4110354" h="13970">
                  <a:moveTo>
                    <a:pt x="3251168" y="13716"/>
                  </a:moveTo>
                  <a:lnTo>
                    <a:pt x="3242024" y="13716"/>
                  </a:lnTo>
                  <a:lnTo>
                    <a:pt x="3242024" y="0"/>
                  </a:lnTo>
                  <a:lnTo>
                    <a:pt x="3251168" y="0"/>
                  </a:lnTo>
                  <a:lnTo>
                    <a:pt x="3251168" y="13716"/>
                  </a:lnTo>
                  <a:close/>
                </a:path>
                <a:path w="4110354" h="13970">
                  <a:moveTo>
                    <a:pt x="3270980" y="13716"/>
                  </a:moveTo>
                  <a:lnTo>
                    <a:pt x="3261836" y="13716"/>
                  </a:lnTo>
                  <a:lnTo>
                    <a:pt x="3261836" y="0"/>
                  </a:lnTo>
                  <a:lnTo>
                    <a:pt x="3270980" y="0"/>
                  </a:lnTo>
                  <a:lnTo>
                    <a:pt x="3270980" y="13716"/>
                  </a:lnTo>
                  <a:close/>
                </a:path>
                <a:path w="4110354" h="13970">
                  <a:moveTo>
                    <a:pt x="3289268" y="13716"/>
                  </a:moveTo>
                  <a:lnTo>
                    <a:pt x="3280124" y="13716"/>
                  </a:lnTo>
                  <a:lnTo>
                    <a:pt x="3280124" y="0"/>
                  </a:lnTo>
                  <a:lnTo>
                    <a:pt x="3289268" y="0"/>
                  </a:lnTo>
                  <a:lnTo>
                    <a:pt x="3289268" y="13716"/>
                  </a:lnTo>
                  <a:close/>
                </a:path>
                <a:path w="4110354" h="13970">
                  <a:moveTo>
                    <a:pt x="3309080" y="13716"/>
                  </a:moveTo>
                  <a:lnTo>
                    <a:pt x="3299936" y="13716"/>
                  </a:lnTo>
                  <a:lnTo>
                    <a:pt x="3299936" y="0"/>
                  </a:lnTo>
                  <a:lnTo>
                    <a:pt x="3309080" y="0"/>
                  </a:lnTo>
                  <a:lnTo>
                    <a:pt x="3309080" y="13716"/>
                  </a:lnTo>
                  <a:close/>
                </a:path>
                <a:path w="4110354" h="13970">
                  <a:moveTo>
                    <a:pt x="3327463" y="13716"/>
                  </a:moveTo>
                  <a:lnTo>
                    <a:pt x="3318224" y="13716"/>
                  </a:lnTo>
                  <a:lnTo>
                    <a:pt x="3318224" y="0"/>
                  </a:lnTo>
                  <a:lnTo>
                    <a:pt x="3327463" y="0"/>
                  </a:lnTo>
                  <a:lnTo>
                    <a:pt x="3327463" y="13716"/>
                  </a:lnTo>
                  <a:close/>
                </a:path>
                <a:path w="4110354" h="13970">
                  <a:moveTo>
                    <a:pt x="3347275" y="13716"/>
                  </a:moveTo>
                  <a:lnTo>
                    <a:pt x="3338131" y="13716"/>
                  </a:lnTo>
                  <a:lnTo>
                    <a:pt x="3338131" y="0"/>
                  </a:lnTo>
                  <a:lnTo>
                    <a:pt x="3347275" y="0"/>
                  </a:lnTo>
                  <a:lnTo>
                    <a:pt x="3347275" y="13716"/>
                  </a:lnTo>
                  <a:close/>
                </a:path>
                <a:path w="4110354" h="13970">
                  <a:moveTo>
                    <a:pt x="3365563" y="13716"/>
                  </a:moveTo>
                  <a:lnTo>
                    <a:pt x="3356419" y="13716"/>
                  </a:lnTo>
                  <a:lnTo>
                    <a:pt x="3356419" y="0"/>
                  </a:lnTo>
                  <a:lnTo>
                    <a:pt x="3365563" y="0"/>
                  </a:lnTo>
                  <a:lnTo>
                    <a:pt x="3365563" y="13716"/>
                  </a:lnTo>
                  <a:close/>
                </a:path>
                <a:path w="4110354" h="13970">
                  <a:moveTo>
                    <a:pt x="3385375" y="13716"/>
                  </a:moveTo>
                  <a:lnTo>
                    <a:pt x="3376231" y="13716"/>
                  </a:lnTo>
                  <a:lnTo>
                    <a:pt x="3376231" y="0"/>
                  </a:lnTo>
                  <a:lnTo>
                    <a:pt x="3385375" y="0"/>
                  </a:lnTo>
                  <a:lnTo>
                    <a:pt x="3385375" y="13716"/>
                  </a:lnTo>
                  <a:close/>
                </a:path>
                <a:path w="4110354" h="13970">
                  <a:moveTo>
                    <a:pt x="3403663" y="13716"/>
                  </a:moveTo>
                  <a:lnTo>
                    <a:pt x="3394519" y="13716"/>
                  </a:lnTo>
                  <a:lnTo>
                    <a:pt x="3394519" y="0"/>
                  </a:lnTo>
                  <a:lnTo>
                    <a:pt x="3403663" y="0"/>
                  </a:lnTo>
                  <a:lnTo>
                    <a:pt x="3403663" y="13716"/>
                  </a:lnTo>
                  <a:close/>
                </a:path>
                <a:path w="4110354" h="13970">
                  <a:moveTo>
                    <a:pt x="3423570" y="13716"/>
                  </a:moveTo>
                  <a:lnTo>
                    <a:pt x="3414426" y="13716"/>
                  </a:lnTo>
                  <a:lnTo>
                    <a:pt x="3414426" y="0"/>
                  </a:lnTo>
                  <a:lnTo>
                    <a:pt x="3423570" y="0"/>
                  </a:lnTo>
                  <a:lnTo>
                    <a:pt x="3423570" y="13716"/>
                  </a:lnTo>
                  <a:close/>
                </a:path>
                <a:path w="4110354" h="13970">
                  <a:moveTo>
                    <a:pt x="3441858" y="13716"/>
                  </a:moveTo>
                  <a:lnTo>
                    <a:pt x="3432714" y="13716"/>
                  </a:lnTo>
                  <a:lnTo>
                    <a:pt x="3432714" y="0"/>
                  </a:lnTo>
                  <a:lnTo>
                    <a:pt x="3441858" y="0"/>
                  </a:lnTo>
                  <a:lnTo>
                    <a:pt x="3441858" y="13716"/>
                  </a:lnTo>
                  <a:close/>
                </a:path>
                <a:path w="4110354" h="13970">
                  <a:moveTo>
                    <a:pt x="3461670" y="13716"/>
                  </a:moveTo>
                  <a:lnTo>
                    <a:pt x="3452526" y="13716"/>
                  </a:lnTo>
                  <a:lnTo>
                    <a:pt x="3452526" y="0"/>
                  </a:lnTo>
                  <a:lnTo>
                    <a:pt x="3461670" y="0"/>
                  </a:lnTo>
                  <a:lnTo>
                    <a:pt x="3461670" y="13716"/>
                  </a:lnTo>
                  <a:close/>
                </a:path>
                <a:path w="4110354" h="13970">
                  <a:moveTo>
                    <a:pt x="3479958" y="13716"/>
                  </a:moveTo>
                  <a:lnTo>
                    <a:pt x="3470814" y="13716"/>
                  </a:lnTo>
                  <a:lnTo>
                    <a:pt x="3470814" y="0"/>
                  </a:lnTo>
                  <a:lnTo>
                    <a:pt x="3479958" y="0"/>
                  </a:lnTo>
                  <a:lnTo>
                    <a:pt x="3479958" y="13716"/>
                  </a:lnTo>
                  <a:close/>
                </a:path>
                <a:path w="4110354" h="13970">
                  <a:moveTo>
                    <a:pt x="3499770" y="13716"/>
                  </a:moveTo>
                  <a:lnTo>
                    <a:pt x="3490626" y="13716"/>
                  </a:lnTo>
                  <a:lnTo>
                    <a:pt x="3490626" y="0"/>
                  </a:lnTo>
                  <a:lnTo>
                    <a:pt x="3499770" y="0"/>
                  </a:lnTo>
                  <a:lnTo>
                    <a:pt x="3499770" y="13716"/>
                  </a:lnTo>
                  <a:close/>
                </a:path>
                <a:path w="4110354" h="13970">
                  <a:moveTo>
                    <a:pt x="3518154" y="13716"/>
                  </a:moveTo>
                  <a:lnTo>
                    <a:pt x="3509009" y="13716"/>
                  </a:lnTo>
                  <a:lnTo>
                    <a:pt x="3509009" y="0"/>
                  </a:lnTo>
                  <a:lnTo>
                    <a:pt x="3518154" y="0"/>
                  </a:lnTo>
                  <a:lnTo>
                    <a:pt x="3518154" y="13716"/>
                  </a:lnTo>
                  <a:close/>
                </a:path>
                <a:path w="4110354" h="13970">
                  <a:moveTo>
                    <a:pt x="3537966" y="13716"/>
                  </a:moveTo>
                  <a:lnTo>
                    <a:pt x="3528822" y="13716"/>
                  </a:lnTo>
                  <a:lnTo>
                    <a:pt x="3528822" y="0"/>
                  </a:lnTo>
                  <a:lnTo>
                    <a:pt x="3537966" y="0"/>
                  </a:lnTo>
                  <a:lnTo>
                    <a:pt x="3537966" y="13716"/>
                  </a:lnTo>
                  <a:close/>
                </a:path>
                <a:path w="4110354" h="13970">
                  <a:moveTo>
                    <a:pt x="3556254" y="13716"/>
                  </a:moveTo>
                  <a:lnTo>
                    <a:pt x="3547109" y="13716"/>
                  </a:lnTo>
                  <a:lnTo>
                    <a:pt x="3547109" y="0"/>
                  </a:lnTo>
                  <a:lnTo>
                    <a:pt x="3556254" y="0"/>
                  </a:lnTo>
                  <a:lnTo>
                    <a:pt x="3556254" y="13716"/>
                  </a:lnTo>
                  <a:close/>
                </a:path>
                <a:path w="4110354" h="13970">
                  <a:moveTo>
                    <a:pt x="3576066" y="13716"/>
                  </a:moveTo>
                  <a:lnTo>
                    <a:pt x="3566922" y="13716"/>
                  </a:lnTo>
                  <a:lnTo>
                    <a:pt x="3566922" y="0"/>
                  </a:lnTo>
                  <a:lnTo>
                    <a:pt x="3576066" y="0"/>
                  </a:lnTo>
                  <a:lnTo>
                    <a:pt x="3576066" y="13716"/>
                  </a:lnTo>
                  <a:close/>
                </a:path>
                <a:path w="4110354" h="13970">
                  <a:moveTo>
                    <a:pt x="3594449" y="13716"/>
                  </a:moveTo>
                  <a:lnTo>
                    <a:pt x="3585209" y="13716"/>
                  </a:lnTo>
                  <a:lnTo>
                    <a:pt x="3585209" y="0"/>
                  </a:lnTo>
                  <a:lnTo>
                    <a:pt x="3594449" y="0"/>
                  </a:lnTo>
                  <a:lnTo>
                    <a:pt x="3594449" y="13716"/>
                  </a:lnTo>
                  <a:close/>
                </a:path>
                <a:path w="4110354" h="13970">
                  <a:moveTo>
                    <a:pt x="3614261" y="13716"/>
                  </a:moveTo>
                  <a:lnTo>
                    <a:pt x="3605117" y="13716"/>
                  </a:lnTo>
                  <a:lnTo>
                    <a:pt x="3605117" y="0"/>
                  </a:lnTo>
                  <a:lnTo>
                    <a:pt x="3614261" y="0"/>
                  </a:lnTo>
                  <a:lnTo>
                    <a:pt x="3614261" y="13716"/>
                  </a:lnTo>
                  <a:close/>
                </a:path>
                <a:path w="4110354" h="13970">
                  <a:moveTo>
                    <a:pt x="3632549" y="13716"/>
                  </a:moveTo>
                  <a:lnTo>
                    <a:pt x="3623405" y="13716"/>
                  </a:lnTo>
                  <a:lnTo>
                    <a:pt x="3623405" y="0"/>
                  </a:lnTo>
                  <a:lnTo>
                    <a:pt x="3632549" y="0"/>
                  </a:lnTo>
                  <a:lnTo>
                    <a:pt x="3632549" y="13716"/>
                  </a:lnTo>
                  <a:close/>
                </a:path>
                <a:path w="4110354" h="13970">
                  <a:moveTo>
                    <a:pt x="3652361" y="13716"/>
                  </a:moveTo>
                  <a:lnTo>
                    <a:pt x="3643217" y="13716"/>
                  </a:lnTo>
                  <a:lnTo>
                    <a:pt x="3643217" y="0"/>
                  </a:lnTo>
                  <a:lnTo>
                    <a:pt x="3652361" y="0"/>
                  </a:lnTo>
                  <a:lnTo>
                    <a:pt x="3652361" y="13716"/>
                  </a:lnTo>
                  <a:close/>
                </a:path>
                <a:path w="4110354" h="13970">
                  <a:moveTo>
                    <a:pt x="3670649" y="13716"/>
                  </a:moveTo>
                  <a:lnTo>
                    <a:pt x="3661505" y="13716"/>
                  </a:lnTo>
                  <a:lnTo>
                    <a:pt x="3661505" y="0"/>
                  </a:lnTo>
                  <a:lnTo>
                    <a:pt x="3670649" y="0"/>
                  </a:lnTo>
                  <a:lnTo>
                    <a:pt x="3670649" y="13716"/>
                  </a:lnTo>
                  <a:close/>
                </a:path>
                <a:path w="4110354" h="13970">
                  <a:moveTo>
                    <a:pt x="3690556" y="13716"/>
                  </a:moveTo>
                  <a:lnTo>
                    <a:pt x="3681412" y="13716"/>
                  </a:lnTo>
                  <a:lnTo>
                    <a:pt x="3681412" y="0"/>
                  </a:lnTo>
                  <a:lnTo>
                    <a:pt x="3690556" y="0"/>
                  </a:lnTo>
                  <a:lnTo>
                    <a:pt x="3690556" y="13716"/>
                  </a:lnTo>
                  <a:close/>
                </a:path>
                <a:path w="4110354" h="13970">
                  <a:moveTo>
                    <a:pt x="3708844" y="13716"/>
                  </a:moveTo>
                  <a:lnTo>
                    <a:pt x="3699700" y="13716"/>
                  </a:lnTo>
                  <a:lnTo>
                    <a:pt x="3699700" y="0"/>
                  </a:lnTo>
                  <a:lnTo>
                    <a:pt x="3708844" y="0"/>
                  </a:lnTo>
                  <a:lnTo>
                    <a:pt x="3708844" y="13716"/>
                  </a:lnTo>
                  <a:close/>
                </a:path>
                <a:path w="4110354" h="13970">
                  <a:moveTo>
                    <a:pt x="3728656" y="13716"/>
                  </a:moveTo>
                  <a:lnTo>
                    <a:pt x="3719512" y="13716"/>
                  </a:lnTo>
                  <a:lnTo>
                    <a:pt x="3719512" y="0"/>
                  </a:lnTo>
                  <a:lnTo>
                    <a:pt x="3728656" y="0"/>
                  </a:lnTo>
                  <a:lnTo>
                    <a:pt x="3728656" y="13716"/>
                  </a:lnTo>
                  <a:close/>
                </a:path>
                <a:path w="4110354" h="13970">
                  <a:moveTo>
                    <a:pt x="3746944" y="13716"/>
                  </a:moveTo>
                  <a:lnTo>
                    <a:pt x="3737800" y="13716"/>
                  </a:lnTo>
                  <a:lnTo>
                    <a:pt x="3737800" y="0"/>
                  </a:lnTo>
                  <a:lnTo>
                    <a:pt x="3746944" y="0"/>
                  </a:lnTo>
                  <a:lnTo>
                    <a:pt x="3746944" y="13716"/>
                  </a:lnTo>
                  <a:close/>
                </a:path>
                <a:path w="4110354" h="13970">
                  <a:moveTo>
                    <a:pt x="3766851" y="13716"/>
                  </a:moveTo>
                  <a:lnTo>
                    <a:pt x="3757612" y="13716"/>
                  </a:lnTo>
                  <a:lnTo>
                    <a:pt x="3757612" y="0"/>
                  </a:lnTo>
                  <a:lnTo>
                    <a:pt x="3766851" y="0"/>
                  </a:lnTo>
                  <a:lnTo>
                    <a:pt x="3766851" y="13716"/>
                  </a:lnTo>
                  <a:close/>
                </a:path>
                <a:path w="4110354" h="13970">
                  <a:moveTo>
                    <a:pt x="3785140" y="13716"/>
                  </a:moveTo>
                  <a:lnTo>
                    <a:pt x="3775995" y="13716"/>
                  </a:lnTo>
                  <a:lnTo>
                    <a:pt x="3775995" y="0"/>
                  </a:lnTo>
                  <a:lnTo>
                    <a:pt x="3785140" y="0"/>
                  </a:lnTo>
                  <a:lnTo>
                    <a:pt x="3785140" y="13716"/>
                  </a:lnTo>
                  <a:close/>
                </a:path>
                <a:path w="4110354" h="13970">
                  <a:moveTo>
                    <a:pt x="3804951" y="13716"/>
                  </a:moveTo>
                  <a:lnTo>
                    <a:pt x="3795808" y="13716"/>
                  </a:lnTo>
                  <a:lnTo>
                    <a:pt x="3795808" y="0"/>
                  </a:lnTo>
                  <a:lnTo>
                    <a:pt x="3804951" y="0"/>
                  </a:lnTo>
                  <a:lnTo>
                    <a:pt x="3804951" y="13716"/>
                  </a:lnTo>
                  <a:close/>
                </a:path>
                <a:path w="4110354" h="13970">
                  <a:moveTo>
                    <a:pt x="3823240" y="13716"/>
                  </a:moveTo>
                  <a:lnTo>
                    <a:pt x="3814095" y="13716"/>
                  </a:lnTo>
                  <a:lnTo>
                    <a:pt x="3814095" y="0"/>
                  </a:lnTo>
                  <a:lnTo>
                    <a:pt x="3823240" y="0"/>
                  </a:lnTo>
                  <a:lnTo>
                    <a:pt x="3823240" y="13716"/>
                  </a:lnTo>
                  <a:close/>
                </a:path>
                <a:path w="4110354" h="13970">
                  <a:moveTo>
                    <a:pt x="3843051" y="13716"/>
                  </a:moveTo>
                  <a:lnTo>
                    <a:pt x="3833908" y="13716"/>
                  </a:lnTo>
                  <a:lnTo>
                    <a:pt x="3833908" y="0"/>
                  </a:lnTo>
                  <a:lnTo>
                    <a:pt x="3843051" y="0"/>
                  </a:lnTo>
                  <a:lnTo>
                    <a:pt x="3843051" y="13716"/>
                  </a:lnTo>
                  <a:close/>
                </a:path>
                <a:path w="4110354" h="13970">
                  <a:moveTo>
                    <a:pt x="3861434" y="13716"/>
                  </a:moveTo>
                  <a:lnTo>
                    <a:pt x="3852195" y="13716"/>
                  </a:lnTo>
                  <a:lnTo>
                    <a:pt x="3852195" y="0"/>
                  </a:lnTo>
                  <a:lnTo>
                    <a:pt x="3861434" y="0"/>
                  </a:lnTo>
                  <a:lnTo>
                    <a:pt x="3861434" y="13716"/>
                  </a:lnTo>
                  <a:close/>
                </a:path>
                <a:path w="4110354" h="13970">
                  <a:moveTo>
                    <a:pt x="3881247" y="13716"/>
                  </a:moveTo>
                  <a:lnTo>
                    <a:pt x="3872102" y="13716"/>
                  </a:lnTo>
                  <a:lnTo>
                    <a:pt x="3872102" y="0"/>
                  </a:lnTo>
                  <a:lnTo>
                    <a:pt x="3881247" y="0"/>
                  </a:lnTo>
                  <a:lnTo>
                    <a:pt x="3881247" y="13716"/>
                  </a:lnTo>
                  <a:close/>
                </a:path>
                <a:path w="4110354" h="13970">
                  <a:moveTo>
                    <a:pt x="3899534" y="13716"/>
                  </a:moveTo>
                  <a:lnTo>
                    <a:pt x="3890391" y="13716"/>
                  </a:lnTo>
                  <a:lnTo>
                    <a:pt x="3890391" y="0"/>
                  </a:lnTo>
                  <a:lnTo>
                    <a:pt x="3899534" y="0"/>
                  </a:lnTo>
                  <a:lnTo>
                    <a:pt x="3899534" y="13716"/>
                  </a:lnTo>
                  <a:close/>
                </a:path>
                <a:path w="4110354" h="13970">
                  <a:moveTo>
                    <a:pt x="3919347" y="13716"/>
                  </a:moveTo>
                  <a:lnTo>
                    <a:pt x="3910202" y="13716"/>
                  </a:lnTo>
                  <a:lnTo>
                    <a:pt x="3910202" y="0"/>
                  </a:lnTo>
                  <a:lnTo>
                    <a:pt x="3919347" y="0"/>
                  </a:lnTo>
                  <a:lnTo>
                    <a:pt x="3919347" y="13716"/>
                  </a:lnTo>
                  <a:close/>
                </a:path>
                <a:path w="4110354" h="13970">
                  <a:moveTo>
                    <a:pt x="3937634" y="13716"/>
                  </a:moveTo>
                  <a:lnTo>
                    <a:pt x="3928491" y="13716"/>
                  </a:lnTo>
                  <a:lnTo>
                    <a:pt x="3928491" y="0"/>
                  </a:lnTo>
                  <a:lnTo>
                    <a:pt x="3937634" y="0"/>
                  </a:lnTo>
                  <a:lnTo>
                    <a:pt x="3937634" y="13716"/>
                  </a:lnTo>
                  <a:close/>
                </a:path>
                <a:path w="4110354" h="13970">
                  <a:moveTo>
                    <a:pt x="3957542" y="13716"/>
                  </a:moveTo>
                  <a:lnTo>
                    <a:pt x="3948398" y="13716"/>
                  </a:lnTo>
                  <a:lnTo>
                    <a:pt x="3948398" y="0"/>
                  </a:lnTo>
                  <a:lnTo>
                    <a:pt x="3957542" y="0"/>
                  </a:lnTo>
                  <a:lnTo>
                    <a:pt x="3957542" y="13716"/>
                  </a:lnTo>
                  <a:close/>
                </a:path>
                <a:path w="4110354" h="13970">
                  <a:moveTo>
                    <a:pt x="3975830" y="13716"/>
                  </a:moveTo>
                  <a:lnTo>
                    <a:pt x="3966686" y="13716"/>
                  </a:lnTo>
                  <a:lnTo>
                    <a:pt x="3966686" y="0"/>
                  </a:lnTo>
                  <a:lnTo>
                    <a:pt x="3975830" y="0"/>
                  </a:lnTo>
                  <a:lnTo>
                    <a:pt x="3975830" y="13716"/>
                  </a:lnTo>
                  <a:close/>
                </a:path>
                <a:path w="4110354" h="13970">
                  <a:moveTo>
                    <a:pt x="3995642" y="13716"/>
                  </a:moveTo>
                  <a:lnTo>
                    <a:pt x="3986498" y="13716"/>
                  </a:lnTo>
                  <a:lnTo>
                    <a:pt x="3986498" y="0"/>
                  </a:lnTo>
                  <a:lnTo>
                    <a:pt x="3995642" y="0"/>
                  </a:lnTo>
                  <a:lnTo>
                    <a:pt x="3995642" y="13716"/>
                  </a:lnTo>
                  <a:close/>
                </a:path>
                <a:path w="4110354" h="13970">
                  <a:moveTo>
                    <a:pt x="4013930" y="13716"/>
                  </a:moveTo>
                  <a:lnTo>
                    <a:pt x="4004786" y="13716"/>
                  </a:lnTo>
                  <a:lnTo>
                    <a:pt x="4004786" y="0"/>
                  </a:lnTo>
                  <a:lnTo>
                    <a:pt x="4013930" y="0"/>
                  </a:lnTo>
                  <a:lnTo>
                    <a:pt x="4013930" y="13716"/>
                  </a:lnTo>
                  <a:close/>
                </a:path>
                <a:path w="4110354" h="13970">
                  <a:moveTo>
                    <a:pt x="4033837" y="13716"/>
                  </a:moveTo>
                  <a:lnTo>
                    <a:pt x="4024598" y="13716"/>
                  </a:lnTo>
                  <a:lnTo>
                    <a:pt x="4024598" y="0"/>
                  </a:lnTo>
                  <a:lnTo>
                    <a:pt x="4033837" y="0"/>
                  </a:lnTo>
                  <a:lnTo>
                    <a:pt x="4033837" y="13716"/>
                  </a:lnTo>
                  <a:close/>
                </a:path>
                <a:path w="4110354" h="13970">
                  <a:moveTo>
                    <a:pt x="4052125" y="13716"/>
                  </a:moveTo>
                  <a:lnTo>
                    <a:pt x="4042981" y="13716"/>
                  </a:lnTo>
                  <a:lnTo>
                    <a:pt x="4042981" y="0"/>
                  </a:lnTo>
                  <a:lnTo>
                    <a:pt x="4052125" y="0"/>
                  </a:lnTo>
                  <a:lnTo>
                    <a:pt x="4052125" y="13716"/>
                  </a:lnTo>
                  <a:close/>
                </a:path>
                <a:path w="4110354" h="13970">
                  <a:moveTo>
                    <a:pt x="4071937" y="13716"/>
                  </a:moveTo>
                  <a:lnTo>
                    <a:pt x="4062793" y="13716"/>
                  </a:lnTo>
                  <a:lnTo>
                    <a:pt x="4062793" y="0"/>
                  </a:lnTo>
                  <a:lnTo>
                    <a:pt x="4071937" y="0"/>
                  </a:lnTo>
                  <a:lnTo>
                    <a:pt x="4071937" y="13716"/>
                  </a:lnTo>
                  <a:close/>
                </a:path>
                <a:path w="4110354" h="13970">
                  <a:moveTo>
                    <a:pt x="4090225" y="13716"/>
                  </a:moveTo>
                  <a:lnTo>
                    <a:pt x="4081081" y="13716"/>
                  </a:lnTo>
                  <a:lnTo>
                    <a:pt x="4081081" y="0"/>
                  </a:lnTo>
                  <a:lnTo>
                    <a:pt x="4090225" y="0"/>
                  </a:lnTo>
                  <a:lnTo>
                    <a:pt x="4090225" y="13716"/>
                  </a:lnTo>
                  <a:close/>
                </a:path>
                <a:path w="4110354" h="13970">
                  <a:moveTo>
                    <a:pt x="4110037" y="13716"/>
                  </a:moveTo>
                  <a:lnTo>
                    <a:pt x="4100893" y="13716"/>
                  </a:lnTo>
                  <a:lnTo>
                    <a:pt x="4100893" y="0"/>
                  </a:lnTo>
                  <a:lnTo>
                    <a:pt x="4110037" y="0"/>
                  </a:lnTo>
                  <a:lnTo>
                    <a:pt x="4110037" y="13716"/>
                  </a:lnTo>
                  <a:close/>
                </a:path>
              </a:pathLst>
            </a:custGeom>
            <a:solidFill>
              <a:srgbClr val="87878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198" name="object 224"/>
            <p:cNvPicPr>
              <a:picLocks noChangeAspect="1" noChangeArrowheads="1"/>
            </p:cNvPicPr>
            <p:nvPr/>
          </p:nvPicPr>
          <p:blipFill>
            <a:blip r:embed="rId129"/>
            <a:srcRect/>
            <a:stretch>
              <a:fillRect/>
            </a:stretch>
          </p:blipFill>
          <p:spPr bwMode="auto">
            <a:xfrm>
              <a:off x="1419510" y="6603206"/>
              <a:ext cx="277653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99" name="object 225"/>
            <p:cNvPicPr>
              <a:picLocks noChangeAspect="1" noChangeArrowheads="1"/>
            </p:cNvPicPr>
            <p:nvPr/>
          </p:nvPicPr>
          <p:blipFill>
            <a:blip r:embed="rId130"/>
            <a:srcRect/>
            <a:stretch>
              <a:fillRect/>
            </a:stretch>
          </p:blipFill>
          <p:spPr bwMode="auto">
            <a:xfrm>
              <a:off x="1741455" y="6633686"/>
              <a:ext cx="12201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00" name="object 226"/>
            <p:cNvSpPr>
              <a:spLocks/>
            </p:cNvSpPr>
            <p:nvPr/>
          </p:nvSpPr>
          <p:spPr bwMode="auto">
            <a:xfrm>
              <a:off x="1886330" y="6633686"/>
              <a:ext cx="62865" cy="74930"/>
            </a:xfrm>
            <a:custGeom>
              <a:avLst/>
              <a:gdLst/>
              <a:ahLst/>
              <a:cxnLst>
                <a:cxn ang="0">
                  <a:pos x="21431" y="10763"/>
                </a:cxn>
                <a:cxn ang="0">
                  <a:pos x="12287" y="10763"/>
                </a:cxn>
                <a:cxn ang="0">
                  <a:pos x="13811" y="7620"/>
                </a:cxn>
                <a:cxn ang="0">
                  <a:pos x="18383" y="4572"/>
                </a:cxn>
                <a:cxn ang="0">
                  <a:pos x="21431" y="3048"/>
                </a:cxn>
                <a:cxn ang="0">
                  <a:pos x="26003" y="0"/>
                </a:cxn>
                <a:cxn ang="0">
                  <a:pos x="44291" y="0"/>
                </a:cxn>
                <a:cxn ang="0">
                  <a:pos x="50387" y="1524"/>
                </a:cxn>
                <a:cxn ang="0">
                  <a:pos x="54959" y="6096"/>
                </a:cxn>
                <a:cxn ang="0">
                  <a:pos x="58038" y="9239"/>
                </a:cxn>
                <a:cxn ang="0">
                  <a:pos x="26003" y="9239"/>
                </a:cxn>
                <a:cxn ang="0">
                  <a:pos x="21431" y="10763"/>
                </a:cxn>
                <a:cxn ang="0">
                  <a:pos x="12287" y="74771"/>
                </a:cxn>
                <a:cxn ang="0">
                  <a:pos x="0" y="74771"/>
                </a:cxn>
                <a:cxn ang="0">
                  <a:pos x="0" y="1524"/>
                </a:cxn>
                <a:cxn ang="0">
                  <a:pos x="9239" y="1524"/>
                </a:cxn>
                <a:cxn ang="0">
                  <a:pos x="12287" y="10763"/>
                </a:cxn>
                <a:cxn ang="0">
                  <a:pos x="21431" y="10763"/>
                </a:cxn>
                <a:cxn ang="0">
                  <a:pos x="16859" y="15335"/>
                </a:cxn>
                <a:cxn ang="0">
                  <a:pos x="13811" y="19907"/>
                </a:cxn>
                <a:cxn ang="0">
                  <a:pos x="12287" y="26003"/>
                </a:cxn>
                <a:cxn ang="0">
                  <a:pos x="12287" y="74771"/>
                </a:cxn>
                <a:cxn ang="0">
                  <a:pos x="62579" y="74771"/>
                </a:cxn>
                <a:cxn ang="0">
                  <a:pos x="50387" y="74771"/>
                </a:cxn>
                <a:cxn ang="0">
                  <a:pos x="50387" y="16859"/>
                </a:cxn>
                <a:cxn ang="0">
                  <a:pos x="44291" y="10763"/>
                </a:cxn>
                <a:cxn ang="0">
                  <a:pos x="39719" y="9239"/>
                </a:cxn>
                <a:cxn ang="0">
                  <a:pos x="58038" y="9239"/>
                </a:cxn>
                <a:cxn ang="0">
                  <a:pos x="59531" y="10763"/>
                </a:cxn>
                <a:cxn ang="0">
                  <a:pos x="62579" y="16859"/>
                </a:cxn>
                <a:cxn ang="0">
                  <a:pos x="62579" y="74771"/>
                </a:cxn>
              </a:cxnLst>
              <a:rect l="0" t="0" r="r" b="b"/>
              <a:pathLst>
                <a:path w="62864" h="74929">
                  <a:moveTo>
                    <a:pt x="21431" y="10763"/>
                  </a:moveTo>
                  <a:lnTo>
                    <a:pt x="12287" y="10763"/>
                  </a:lnTo>
                  <a:lnTo>
                    <a:pt x="13811" y="7620"/>
                  </a:lnTo>
                  <a:lnTo>
                    <a:pt x="18383" y="4572"/>
                  </a:lnTo>
                  <a:lnTo>
                    <a:pt x="21431" y="3048"/>
                  </a:lnTo>
                  <a:lnTo>
                    <a:pt x="26003" y="0"/>
                  </a:lnTo>
                  <a:lnTo>
                    <a:pt x="44291" y="0"/>
                  </a:lnTo>
                  <a:lnTo>
                    <a:pt x="50387" y="1524"/>
                  </a:lnTo>
                  <a:lnTo>
                    <a:pt x="54959" y="6096"/>
                  </a:lnTo>
                  <a:lnTo>
                    <a:pt x="58038" y="9239"/>
                  </a:lnTo>
                  <a:lnTo>
                    <a:pt x="26003" y="9239"/>
                  </a:lnTo>
                  <a:lnTo>
                    <a:pt x="21431" y="10763"/>
                  </a:lnTo>
                  <a:close/>
                </a:path>
                <a:path w="62864" h="74929">
                  <a:moveTo>
                    <a:pt x="12287" y="74771"/>
                  </a:moveTo>
                  <a:lnTo>
                    <a:pt x="0" y="74771"/>
                  </a:lnTo>
                  <a:lnTo>
                    <a:pt x="0" y="1524"/>
                  </a:lnTo>
                  <a:lnTo>
                    <a:pt x="9239" y="1524"/>
                  </a:lnTo>
                  <a:lnTo>
                    <a:pt x="12287" y="10763"/>
                  </a:lnTo>
                  <a:lnTo>
                    <a:pt x="21431" y="10763"/>
                  </a:lnTo>
                  <a:lnTo>
                    <a:pt x="16859" y="15335"/>
                  </a:lnTo>
                  <a:lnTo>
                    <a:pt x="13811" y="19907"/>
                  </a:lnTo>
                  <a:lnTo>
                    <a:pt x="12287" y="26003"/>
                  </a:lnTo>
                  <a:lnTo>
                    <a:pt x="12287" y="74771"/>
                  </a:lnTo>
                  <a:close/>
                </a:path>
                <a:path w="62864" h="74929">
                  <a:moveTo>
                    <a:pt x="62579" y="74771"/>
                  </a:moveTo>
                  <a:lnTo>
                    <a:pt x="50387" y="74771"/>
                  </a:lnTo>
                  <a:lnTo>
                    <a:pt x="50387" y="16859"/>
                  </a:lnTo>
                  <a:lnTo>
                    <a:pt x="44291" y="10763"/>
                  </a:lnTo>
                  <a:lnTo>
                    <a:pt x="39719" y="9239"/>
                  </a:lnTo>
                  <a:lnTo>
                    <a:pt x="58038" y="9239"/>
                  </a:lnTo>
                  <a:lnTo>
                    <a:pt x="59531" y="10763"/>
                  </a:lnTo>
                  <a:lnTo>
                    <a:pt x="62579" y="16859"/>
                  </a:lnTo>
                  <a:lnTo>
                    <a:pt x="62579" y="74771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201" name="object 227"/>
            <p:cNvPicPr>
              <a:picLocks noChangeAspect="1" noChangeArrowheads="1"/>
            </p:cNvPicPr>
            <p:nvPr/>
          </p:nvPicPr>
          <p:blipFill>
            <a:blip r:embed="rId131"/>
            <a:srcRect/>
            <a:stretch>
              <a:fillRect/>
            </a:stretch>
          </p:blipFill>
          <p:spPr bwMode="auto">
            <a:xfrm>
              <a:off x="2006917" y="6633686"/>
              <a:ext cx="186023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02" name="object 228"/>
            <p:cNvPicPr>
              <a:picLocks noChangeAspect="1" noChangeArrowheads="1"/>
            </p:cNvPicPr>
            <p:nvPr/>
          </p:nvPicPr>
          <p:blipFill>
            <a:blip r:embed="rId132"/>
            <a:srcRect/>
            <a:stretch>
              <a:fillRect/>
            </a:stretch>
          </p:blipFill>
          <p:spPr bwMode="auto">
            <a:xfrm>
              <a:off x="2215895" y="6601777"/>
              <a:ext cx="3267932" cy="13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/>
          <p:cNvSpPr>
            <a:spLocks/>
          </p:cNvSpPr>
          <p:nvPr/>
        </p:nvSpPr>
        <p:spPr bwMode="auto">
          <a:xfrm>
            <a:off x="760558" y="519673"/>
            <a:ext cx="38965" cy="173691"/>
          </a:xfrm>
          <a:custGeom>
            <a:avLst/>
            <a:gdLst/>
            <a:ahLst/>
            <a:cxnLst>
              <a:cxn ang="0">
                <a:pos x="42672" y="198119"/>
              </a:cxn>
              <a:cxn ang="0">
                <a:pos x="0" y="198119"/>
              </a:cxn>
              <a:cxn ang="0">
                <a:pos x="0" y="0"/>
              </a:cxn>
              <a:cxn ang="0">
                <a:pos x="42672" y="0"/>
              </a:cxn>
              <a:cxn ang="0">
                <a:pos x="42672" y="198119"/>
              </a:cxn>
            </a:cxnLst>
            <a:rect l="0" t="0" r="r" b="b"/>
            <a:pathLst>
              <a:path w="43180" h="198120">
                <a:moveTo>
                  <a:pt x="42672" y="198119"/>
                </a:moveTo>
                <a:lnTo>
                  <a:pt x="0" y="198119"/>
                </a:lnTo>
                <a:lnTo>
                  <a:pt x="0" y="0"/>
                </a:lnTo>
                <a:lnTo>
                  <a:pt x="42672" y="0"/>
                </a:lnTo>
                <a:lnTo>
                  <a:pt x="42672" y="198119"/>
                </a:lnTo>
                <a:close/>
              </a:path>
            </a:pathLst>
          </a:custGeom>
          <a:solidFill>
            <a:srgbClr val="2A3D6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3"/>
          <p:cNvGrpSpPr>
            <a:grpSpLocks/>
          </p:cNvGrpSpPr>
          <p:nvPr/>
        </p:nvGrpSpPr>
        <p:grpSpPr bwMode="auto">
          <a:xfrm>
            <a:off x="841375" y="508468"/>
            <a:ext cx="577273" cy="186297"/>
            <a:chOff x="924972" y="575881"/>
            <a:chExt cx="636270" cy="212090"/>
          </a:xfrm>
        </p:grpSpPr>
        <p:pic>
          <p:nvPicPr>
            <p:cNvPr id="6162" name="object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4972" y="631221"/>
              <a:ext cx="138779" cy="15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3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95851" y="576929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4" name="object 6"/>
            <p:cNvSpPr>
              <a:spLocks/>
            </p:cNvSpPr>
            <p:nvPr/>
          </p:nvSpPr>
          <p:spPr bwMode="auto">
            <a:xfrm>
              <a:off x="1277397" y="575881"/>
              <a:ext cx="44450" cy="210820"/>
            </a:xfrm>
            <a:custGeom>
              <a:avLst/>
              <a:gdLst/>
              <a:ahLst/>
              <a:cxnLst>
                <a:cxn ang="0">
                  <a:pos x="30480" y="40005"/>
                </a:cxn>
                <a:cxn ang="0">
                  <a:pos x="22860" y="40005"/>
                </a:cxn>
                <a:cxn ang="0">
                  <a:pos x="12858" y="38821"/>
                </a:cxn>
                <a:cxn ang="0">
                  <a:pos x="5715" y="35182"/>
                </a:cxn>
                <a:cxn ang="0">
                  <a:pos x="1428" y="28954"/>
                </a:cxn>
                <a:cxn ang="0">
                  <a:pos x="0" y="20002"/>
                </a:cxn>
                <a:cxn ang="0">
                  <a:pos x="1428" y="11050"/>
                </a:cxn>
                <a:cxn ang="0">
                  <a:pos x="5715" y="4822"/>
                </a:cxn>
                <a:cxn ang="0">
                  <a:pos x="12858" y="1183"/>
                </a:cxn>
                <a:cxn ang="0">
                  <a:pos x="22860" y="0"/>
                </a:cxn>
                <a:cxn ang="0">
                  <a:pos x="31980" y="1183"/>
                </a:cxn>
                <a:cxn ang="0">
                  <a:pos x="38671" y="4822"/>
                </a:cxn>
                <a:cxn ang="0">
                  <a:pos x="42791" y="11050"/>
                </a:cxn>
                <a:cxn ang="0">
                  <a:pos x="44196" y="20002"/>
                </a:cxn>
                <a:cxn ang="0">
                  <a:pos x="44196" y="26098"/>
                </a:cxn>
                <a:cxn ang="0">
                  <a:pos x="42672" y="30765"/>
                </a:cxn>
                <a:cxn ang="0">
                  <a:pos x="39624" y="35337"/>
                </a:cxn>
                <a:cxn ang="0">
                  <a:pos x="35052" y="38481"/>
                </a:cxn>
                <a:cxn ang="0">
                  <a:pos x="30480" y="40005"/>
                </a:cxn>
                <a:cxn ang="0">
                  <a:pos x="42672" y="210693"/>
                </a:cxn>
                <a:cxn ang="0">
                  <a:pos x="1524" y="210693"/>
                </a:cxn>
                <a:cxn ang="0">
                  <a:pos x="1524" y="58483"/>
                </a:cxn>
                <a:cxn ang="0">
                  <a:pos x="42672" y="58483"/>
                </a:cxn>
                <a:cxn ang="0">
                  <a:pos x="42672" y="210693"/>
                </a:cxn>
              </a:cxnLst>
              <a:rect l="0" t="0" r="r" b="b"/>
              <a:pathLst>
                <a:path w="44450" h="210820">
                  <a:moveTo>
                    <a:pt x="30480" y="40005"/>
                  </a:moveTo>
                  <a:lnTo>
                    <a:pt x="22860" y="40005"/>
                  </a:lnTo>
                  <a:lnTo>
                    <a:pt x="12858" y="38821"/>
                  </a:lnTo>
                  <a:lnTo>
                    <a:pt x="5715" y="35182"/>
                  </a:lnTo>
                  <a:lnTo>
                    <a:pt x="1428" y="28954"/>
                  </a:lnTo>
                  <a:lnTo>
                    <a:pt x="0" y="20002"/>
                  </a:lnTo>
                  <a:lnTo>
                    <a:pt x="1428" y="11050"/>
                  </a:lnTo>
                  <a:lnTo>
                    <a:pt x="5715" y="4822"/>
                  </a:lnTo>
                  <a:lnTo>
                    <a:pt x="12858" y="1183"/>
                  </a:lnTo>
                  <a:lnTo>
                    <a:pt x="22860" y="0"/>
                  </a:lnTo>
                  <a:lnTo>
                    <a:pt x="31980" y="1183"/>
                  </a:lnTo>
                  <a:lnTo>
                    <a:pt x="38671" y="4822"/>
                  </a:lnTo>
                  <a:lnTo>
                    <a:pt x="42791" y="11050"/>
                  </a:lnTo>
                  <a:lnTo>
                    <a:pt x="44196" y="20002"/>
                  </a:lnTo>
                  <a:lnTo>
                    <a:pt x="44196" y="26098"/>
                  </a:lnTo>
                  <a:lnTo>
                    <a:pt x="42672" y="30765"/>
                  </a:lnTo>
                  <a:lnTo>
                    <a:pt x="39624" y="35337"/>
                  </a:lnTo>
                  <a:lnTo>
                    <a:pt x="35052" y="38481"/>
                  </a:lnTo>
                  <a:lnTo>
                    <a:pt x="30480" y="40005"/>
                  </a:lnTo>
                  <a:close/>
                </a:path>
                <a:path w="44450" h="210820">
                  <a:moveTo>
                    <a:pt x="42672" y="210693"/>
                  </a:moveTo>
                  <a:lnTo>
                    <a:pt x="1524" y="210693"/>
                  </a:lnTo>
                  <a:lnTo>
                    <a:pt x="1524" y="58483"/>
                  </a:lnTo>
                  <a:lnTo>
                    <a:pt x="42672" y="58483"/>
                  </a:lnTo>
                  <a:lnTo>
                    <a:pt x="42672" y="21069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165" name="object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41501" y="634364"/>
              <a:ext cx="155638" cy="15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6" name="object 8"/>
            <p:cNvSpPr>
              <a:spLocks/>
            </p:cNvSpPr>
            <p:nvPr/>
          </p:nvSpPr>
          <p:spPr bwMode="auto">
            <a:xfrm>
              <a:off x="1516951" y="575881"/>
              <a:ext cx="44450" cy="210820"/>
            </a:xfrm>
            <a:custGeom>
              <a:avLst/>
              <a:gdLst/>
              <a:ahLst/>
              <a:cxnLst>
                <a:cxn ang="0">
                  <a:pos x="30480" y="40005"/>
                </a:cxn>
                <a:cxn ang="0">
                  <a:pos x="22860" y="40005"/>
                </a:cxn>
                <a:cxn ang="0">
                  <a:pos x="12858" y="38821"/>
                </a:cxn>
                <a:cxn ang="0">
                  <a:pos x="5715" y="35182"/>
                </a:cxn>
                <a:cxn ang="0">
                  <a:pos x="1428" y="28954"/>
                </a:cxn>
                <a:cxn ang="0">
                  <a:pos x="0" y="20002"/>
                </a:cxn>
                <a:cxn ang="0">
                  <a:pos x="1428" y="11050"/>
                </a:cxn>
                <a:cxn ang="0">
                  <a:pos x="5715" y="4822"/>
                </a:cxn>
                <a:cxn ang="0">
                  <a:pos x="12858" y="1183"/>
                </a:cxn>
                <a:cxn ang="0">
                  <a:pos x="22860" y="0"/>
                </a:cxn>
                <a:cxn ang="0">
                  <a:pos x="31980" y="1183"/>
                </a:cxn>
                <a:cxn ang="0">
                  <a:pos x="38671" y="4822"/>
                </a:cxn>
                <a:cxn ang="0">
                  <a:pos x="42791" y="11050"/>
                </a:cxn>
                <a:cxn ang="0">
                  <a:pos x="44196" y="20002"/>
                </a:cxn>
                <a:cxn ang="0">
                  <a:pos x="44196" y="26098"/>
                </a:cxn>
                <a:cxn ang="0">
                  <a:pos x="42672" y="30765"/>
                </a:cxn>
                <a:cxn ang="0">
                  <a:pos x="39624" y="35337"/>
                </a:cxn>
                <a:cxn ang="0">
                  <a:pos x="35052" y="38481"/>
                </a:cxn>
                <a:cxn ang="0">
                  <a:pos x="30480" y="40005"/>
                </a:cxn>
                <a:cxn ang="0">
                  <a:pos x="42672" y="210693"/>
                </a:cxn>
                <a:cxn ang="0">
                  <a:pos x="1524" y="210693"/>
                </a:cxn>
                <a:cxn ang="0">
                  <a:pos x="1524" y="58483"/>
                </a:cxn>
                <a:cxn ang="0">
                  <a:pos x="42672" y="58483"/>
                </a:cxn>
                <a:cxn ang="0">
                  <a:pos x="42672" y="210693"/>
                </a:cxn>
              </a:cxnLst>
              <a:rect l="0" t="0" r="r" b="b"/>
              <a:pathLst>
                <a:path w="44450" h="210820">
                  <a:moveTo>
                    <a:pt x="30480" y="40005"/>
                  </a:moveTo>
                  <a:lnTo>
                    <a:pt x="22860" y="40005"/>
                  </a:lnTo>
                  <a:lnTo>
                    <a:pt x="12858" y="38821"/>
                  </a:lnTo>
                  <a:lnTo>
                    <a:pt x="5715" y="35182"/>
                  </a:lnTo>
                  <a:lnTo>
                    <a:pt x="1428" y="28954"/>
                  </a:lnTo>
                  <a:lnTo>
                    <a:pt x="0" y="20002"/>
                  </a:lnTo>
                  <a:lnTo>
                    <a:pt x="1428" y="11050"/>
                  </a:lnTo>
                  <a:lnTo>
                    <a:pt x="5715" y="4822"/>
                  </a:lnTo>
                  <a:lnTo>
                    <a:pt x="12858" y="1183"/>
                  </a:lnTo>
                  <a:lnTo>
                    <a:pt x="22860" y="0"/>
                  </a:lnTo>
                  <a:lnTo>
                    <a:pt x="31980" y="1183"/>
                  </a:lnTo>
                  <a:lnTo>
                    <a:pt x="38671" y="4822"/>
                  </a:lnTo>
                  <a:lnTo>
                    <a:pt x="42791" y="11050"/>
                  </a:lnTo>
                  <a:lnTo>
                    <a:pt x="44196" y="20002"/>
                  </a:lnTo>
                  <a:lnTo>
                    <a:pt x="44196" y="26098"/>
                  </a:lnTo>
                  <a:lnTo>
                    <a:pt x="42672" y="30765"/>
                  </a:lnTo>
                  <a:lnTo>
                    <a:pt x="39624" y="35337"/>
                  </a:lnTo>
                  <a:lnTo>
                    <a:pt x="35052" y="38481"/>
                  </a:lnTo>
                  <a:lnTo>
                    <a:pt x="30480" y="40005"/>
                  </a:lnTo>
                  <a:close/>
                </a:path>
                <a:path w="44450" h="210820">
                  <a:moveTo>
                    <a:pt x="42672" y="210693"/>
                  </a:moveTo>
                  <a:lnTo>
                    <a:pt x="1524" y="210693"/>
                  </a:lnTo>
                  <a:lnTo>
                    <a:pt x="1524" y="58483"/>
                  </a:lnTo>
                  <a:lnTo>
                    <a:pt x="42672" y="58483"/>
                  </a:lnTo>
                  <a:lnTo>
                    <a:pt x="42672" y="210693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object 9"/>
          <p:cNvGrpSpPr>
            <a:grpSpLocks/>
          </p:cNvGrpSpPr>
          <p:nvPr/>
        </p:nvGrpSpPr>
        <p:grpSpPr bwMode="auto">
          <a:xfrm>
            <a:off x="1448955" y="508468"/>
            <a:ext cx="518103" cy="186297"/>
            <a:chOff x="1593246" y="576072"/>
            <a:chExt cx="570865" cy="212090"/>
          </a:xfrm>
        </p:grpSpPr>
        <p:pic>
          <p:nvPicPr>
            <p:cNvPr id="6158" name="object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76317" y="634365"/>
              <a:ext cx="138779" cy="153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9" name="object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93246" y="576929"/>
              <a:ext cx="140398" cy="210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0" name="object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47195" y="631221"/>
              <a:ext cx="134207" cy="156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1" name="object 13"/>
            <p:cNvSpPr>
              <a:spLocks/>
            </p:cNvSpPr>
            <p:nvPr/>
          </p:nvSpPr>
          <p:spPr bwMode="auto">
            <a:xfrm>
              <a:off x="2122931" y="576072"/>
              <a:ext cx="41275" cy="210820"/>
            </a:xfrm>
            <a:custGeom>
              <a:avLst/>
              <a:gdLst/>
              <a:ahLst/>
              <a:cxnLst>
                <a:cxn ang="0">
                  <a:pos x="41147" y="210311"/>
                </a:cxn>
                <a:cxn ang="0">
                  <a:pos x="0" y="210311"/>
                </a:cxn>
                <a:cxn ang="0">
                  <a:pos x="0" y="0"/>
                </a:cxn>
                <a:cxn ang="0">
                  <a:pos x="41147" y="0"/>
                </a:cxn>
                <a:cxn ang="0">
                  <a:pos x="41147" y="210311"/>
                </a:cxn>
              </a:cxnLst>
              <a:rect l="0" t="0" r="r" b="b"/>
              <a:pathLst>
                <a:path w="41275" h="210820">
                  <a:moveTo>
                    <a:pt x="41147" y="210311"/>
                  </a:moveTo>
                  <a:lnTo>
                    <a:pt x="0" y="210311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210311"/>
                  </a:lnTo>
                  <a:close/>
                </a:path>
              </a:pathLst>
            </a:custGeom>
            <a:solidFill>
              <a:srgbClr val="2A3D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4"/>
          <p:cNvGrpSpPr>
            <a:grpSpLocks/>
          </p:cNvGrpSpPr>
          <p:nvPr/>
        </p:nvGrpSpPr>
        <p:grpSpPr bwMode="auto">
          <a:xfrm>
            <a:off x="2073853" y="518272"/>
            <a:ext cx="585932" cy="176493"/>
            <a:chOff x="2281332" y="588168"/>
            <a:chExt cx="643890" cy="200025"/>
          </a:xfrm>
        </p:grpSpPr>
        <p:pic>
          <p:nvPicPr>
            <p:cNvPr id="6154" name="object 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81332" y="588168"/>
              <a:ext cx="157162" cy="198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5" name="object 1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458307" y="634364"/>
              <a:ext cx="138779" cy="153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6" name="object 1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39853" y="631221"/>
              <a:ext cx="138874" cy="155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7" name="object 18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2256" y="631221"/>
              <a:ext cx="112871" cy="156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object 19"/>
          <p:cNvGrpSpPr>
            <a:grpSpLocks/>
          </p:cNvGrpSpPr>
          <p:nvPr/>
        </p:nvGrpSpPr>
        <p:grpSpPr bwMode="auto">
          <a:xfrm>
            <a:off x="904876" y="1164012"/>
            <a:ext cx="275647" cy="107856"/>
            <a:chOff x="995172" y="1318736"/>
            <a:chExt cx="304165" cy="123189"/>
          </a:xfrm>
        </p:grpSpPr>
        <p:pic>
          <p:nvPicPr>
            <p:cNvPr id="6152" name="object 2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995172" y="1318736"/>
              <a:ext cx="193738" cy="123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53" name="object 2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14818" y="1344930"/>
              <a:ext cx="83915" cy="9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51" name="object 22"/>
          <p:cNvSpPr>
            <a:spLocks/>
          </p:cNvSpPr>
          <p:nvPr/>
        </p:nvSpPr>
        <p:spPr bwMode="auto">
          <a:xfrm>
            <a:off x="1241137" y="1164012"/>
            <a:ext cx="112568" cy="107856"/>
          </a:xfrm>
          <a:custGeom>
            <a:avLst/>
            <a:gdLst/>
            <a:ahLst/>
            <a:cxnLst>
              <a:cxn ang="0">
                <a:pos x="59537" y="0"/>
              </a:cxn>
              <a:cxn ang="0">
                <a:pos x="38100" y="0"/>
              </a:cxn>
              <a:cxn ang="0">
                <a:pos x="0" y="30759"/>
              </a:cxn>
              <a:cxn ang="0">
                <a:pos x="12192" y="46189"/>
              </a:cxn>
              <a:cxn ang="0">
                <a:pos x="25908" y="35433"/>
              </a:cxn>
              <a:cxn ang="0">
                <a:pos x="33528" y="27711"/>
              </a:cxn>
              <a:cxn ang="0">
                <a:pos x="33528" y="121539"/>
              </a:cxn>
              <a:cxn ang="0">
                <a:pos x="59537" y="121539"/>
              </a:cxn>
              <a:cxn ang="0">
                <a:pos x="59537" y="0"/>
              </a:cxn>
              <a:cxn ang="0">
                <a:pos x="123545" y="104673"/>
              </a:cxn>
              <a:cxn ang="0">
                <a:pos x="122021" y="101536"/>
              </a:cxn>
              <a:cxn ang="0">
                <a:pos x="120497" y="98488"/>
              </a:cxn>
              <a:cxn ang="0">
                <a:pos x="114401" y="95440"/>
              </a:cxn>
              <a:cxn ang="0">
                <a:pos x="105257" y="95440"/>
              </a:cxn>
              <a:cxn ang="0">
                <a:pos x="100685" y="96964"/>
              </a:cxn>
              <a:cxn ang="0">
                <a:pos x="96113" y="101536"/>
              </a:cxn>
              <a:cxn ang="0">
                <a:pos x="94589" y="104673"/>
              </a:cxn>
              <a:cxn ang="0">
                <a:pos x="94589" y="113817"/>
              </a:cxn>
              <a:cxn ang="0">
                <a:pos x="96113" y="116967"/>
              </a:cxn>
              <a:cxn ang="0">
                <a:pos x="100685" y="121539"/>
              </a:cxn>
              <a:cxn ang="0">
                <a:pos x="105257" y="123063"/>
              </a:cxn>
              <a:cxn ang="0">
                <a:pos x="114401" y="123063"/>
              </a:cxn>
              <a:cxn ang="0">
                <a:pos x="117449" y="121539"/>
              </a:cxn>
              <a:cxn ang="0">
                <a:pos x="122021" y="116967"/>
              </a:cxn>
              <a:cxn ang="0">
                <a:pos x="123545" y="113817"/>
              </a:cxn>
              <a:cxn ang="0">
                <a:pos x="123545" y="104673"/>
              </a:cxn>
              <a:cxn ang="0">
                <a:pos x="123545" y="36957"/>
              </a:cxn>
              <a:cxn ang="0">
                <a:pos x="122021" y="32385"/>
              </a:cxn>
              <a:cxn ang="0">
                <a:pos x="120497" y="30759"/>
              </a:cxn>
              <a:cxn ang="0">
                <a:pos x="117449" y="27711"/>
              </a:cxn>
              <a:cxn ang="0">
                <a:pos x="114401" y="26187"/>
              </a:cxn>
              <a:cxn ang="0">
                <a:pos x="105257" y="26187"/>
              </a:cxn>
              <a:cxn ang="0">
                <a:pos x="100685" y="27711"/>
              </a:cxn>
              <a:cxn ang="0">
                <a:pos x="99161" y="30759"/>
              </a:cxn>
              <a:cxn ang="0">
                <a:pos x="96113" y="32385"/>
              </a:cxn>
              <a:cxn ang="0">
                <a:pos x="94589" y="36957"/>
              </a:cxn>
              <a:cxn ang="0">
                <a:pos x="94589" y="44665"/>
              </a:cxn>
              <a:cxn ang="0">
                <a:pos x="96113" y="49237"/>
              </a:cxn>
              <a:cxn ang="0">
                <a:pos x="99161" y="50761"/>
              </a:cxn>
              <a:cxn ang="0">
                <a:pos x="100685" y="53911"/>
              </a:cxn>
              <a:cxn ang="0">
                <a:pos x="105257" y="55435"/>
              </a:cxn>
              <a:cxn ang="0">
                <a:pos x="114401" y="55435"/>
              </a:cxn>
              <a:cxn ang="0">
                <a:pos x="117449" y="53911"/>
              </a:cxn>
              <a:cxn ang="0">
                <a:pos x="118973" y="50761"/>
              </a:cxn>
              <a:cxn ang="0">
                <a:pos x="122021" y="49237"/>
              </a:cxn>
              <a:cxn ang="0">
                <a:pos x="123545" y="44665"/>
              </a:cxn>
              <a:cxn ang="0">
                <a:pos x="123545" y="36957"/>
              </a:cxn>
            </a:cxnLst>
            <a:rect l="0" t="0" r="r" b="b"/>
            <a:pathLst>
              <a:path w="123825" h="123190">
                <a:moveTo>
                  <a:pt x="59537" y="0"/>
                </a:moveTo>
                <a:lnTo>
                  <a:pt x="38100" y="0"/>
                </a:lnTo>
                <a:lnTo>
                  <a:pt x="0" y="30759"/>
                </a:lnTo>
                <a:lnTo>
                  <a:pt x="12192" y="46189"/>
                </a:lnTo>
                <a:lnTo>
                  <a:pt x="25908" y="35433"/>
                </a:lnTo>
                <a:lnTo>
                  <a:pt x="33528" y="27711"/>
                </a:lnTo>
                <a:lnTo>
                  <a:pt x="33528" y="121539"/>
                </a:lnTo>
                <a:lnTo>
                  <a:pt x="59537" y="121539"/>
                </a:lnTo>
                <a:lnTo>
                  <a:pt x="59537" y="0"/>
                </a:lnTo>
                <a:close/>
              </a:path>
              <a:path w="123825" h="123190">
                <a:moveTo>
                  <a:pt x="123545" y="104673"/>
                </a:moveTo>
                <a:lnTo>
                  <a:pt x="122021" y="101536"/>
                </a:lnTo>
                <a:lnTo>
                  <a:pt x="120497" y="98488"/>
                </a:lnTo>
                <a:lnTo>
                  <a:pt x="114401" y="95440"/>
                </a:lnTo>
                <a:lnTo>
                  <a:pt x="105257" y="95440"/>
                </a:lnTo>
                <a:lnTo>
                  <a:pt x="100685" y="96964"/>
                </a:lnTo>
                <a:lnTo>
                  <a:pt x="96113" y="101536"/>
                </a:lnTo>
                <a:lnTo>
                  <a:pt x="94589" y="104673"/>
                </a:lnTo>
                <a:lnTo>
                  <a:pt x="94589" y="113817"/>
                </a:lnTo>
                <a:lnTo>
                  <a:pt x="96113" y="116967"/>
                </a:lnTo>
                <a:lnTo>
                  <a:pt x="100685" y="121539"/>
                </a:lnTo>
                <a:lnTo>
                  <a:pt x="105257" y="123063"/>
                </a:lnTo>
                <a:lnTo>
                  <a:pt x="114401" y="123063"/>
                </a:lnTo>
                <a:lnTo>
                  <a:pt x="117449" y="121539"/>
                </a:lnTo>
                <a:lnTo>
                  <a:pt x="122021" y="116967"/>
                </a:lnTo>
                <a:lnTo>
                  <a:pt x="123545" y="113817"/>
                </a:lnTo>
                <a:lnTo>
                  <a:pt x="123545" y="104673"/>
                </a:lnTo>
                <a:close/>
              </a:path>
              <a:path w="123825" h="123190">
                <a:moveTo>
                  <a:pt x="123545" y="36957"/>
                </a:moveTo>
                <a:lnTo>
                  <a:pt x="122021" y="32385"/>
                </a:lnTo>
                <a:lnTo>
                  <a:pt x="120497" y="30759"/>
                </a:lnTo>
                <a:lnTo>
                  <a:pt x="117449" y="27711"/>
                </a:lnTo>
                <a:lnTo>
                  <a:pt x="114401" y="26187"/>
                </a:lnTo>
                <a:lnTo>
                  <a:pt x="105257" y="26187"/>
                </a:lnTo>
                <a:lnTo>
                  <a:pt x="100685" y="27711"/>
                </a:lnTo>
                <a:lnTo>
                  <a:pt x="99161" y="30759"/>
                </a:lnTo>
                <a:lnTo>
                  <a:pt x="96113" y="32385"/>
                </a:lnTo>
                <a:lnTo>
                  <a:pt x="94589" y="36957"/>
                </a:lnTo>
                <a:lnTo>
                  <a:pt x="94589" y="44665"/>
                </a:lnTo>
                <a:lnTo>
                  <a:pt x="96113" y="49237"/>
                </a:lnTo>
                <a:lnTo>
                  <a:pt x="99161" y="50761"/>
                </a:lnTo>
                <a:lnTo>
                  <a:pt x="100685" y="53911"/>
                </a:lnTo>
                <a:lnTo>
                  <a:pt x="105257" y="55435"/>
                </a:lnTo>
                <a:lnTo>
                  <a:pt x="114401" y="55435"/>
                </a:lnTo>
                <a:lnTo>
                  <a:pt x="117449" y="53911"/>
                </a:lnTo>
                <a:lnTo>
                  <a:pt x="118973" y="50761"/>
                </a:lnTo>
                <a:lnTo>
                  <a:pt x="122021" y="49237"/>
                </a:lnTo>
                <a:lnTo>
                  <a:pt x="123545" y="44665"/>
                </a:lnTo>
                <a:lnTo>
                  <a:pt x="123545" y="36957"/>
                </a:lnTo>
                <a:close/>
              </a:path>
            </a:pathLst>
          </a:custGeom>
          <a:solidFill>
            <a:srgbClr val="AAAAAA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6307" y="1002927"/>
            <a:ext cx="467591" cy="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1410" y="948298"/>
            <a:ext cx="466148" cy="5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2046" y="1164012"/>
            <a:ext cx="2156114" cy="7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37467" y="301158"/>
          <a:ext cx="7686387" cy="6236074"/>
        </p:xfrm>
        <a:graphic>
          <a:graphicData uri="http://schemas.openxmlformats.org/drawingml/2006/table">
            <a:tbl>
              <a:tblPr/>
              <a:tblGrid>
                <a:gridCol w="1831397"/>
                <a:gridCol w="2535671"/>
                <a:gridCol w="2532784"/>
                <a:gridCol w="786535"/>
              </a:tblGrid>
              <a:tr h="487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Waterfall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Screenshot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Videc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8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First View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(34.951 </a:t>
                      </a: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s)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Timeline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Processing Breakdown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Trace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1121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01613" marR="0" lvl="0" indent="1588" algn="l" defTabSz="914400" rtl="0" eaLnBrk="1" fontAlgn="base" latinLnBrk="0" hangingPunct="1">
                        <a:lnSpc>
                          <a:spcPct val="173000"/>
                        </a:lnSpc>
                        <a:spcBef>
                          <a:spcPts val="47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FilmstriP-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.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A6DA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Watch Vic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2668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88" name="object 6"/>
          <p:cNvSpPr>
            <a:spLocks/>
          </p:cNvSpPr>
          <p:nvPr/>
        </p:nvSpPr>
        <p:spPr bwMode="auto">
          <a:xfrm>
            <a:off x="5605319" y="983316"/>
            <a:ext cx="35502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91081" y="0"/>
              </a:cxn>
            </a:cxnLst>
            <a:rect l="0" t="0" r="r" b="b"/>
            <a:pathLst>
              <a:path w="391159">
                <a:moveTo>
                  <a:pt x="0" y="0"/>
                </a:moveTo>
                <a:lnTo>
                  <a:pt x="391081" y="0"/>
                </a:lnTo>
              </a:path>
            </a:pathLst>
          </a:custGeom>
          <a:noFill/>
          <a:ln w="1528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7717" y="764802"/>
            <a:ext cx="699943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object 3"/>
          <p:cNvSpPr>
            <a:spLocks/>
          </p:cNvSpPr>
          <p:nvPr/>
        </p:nvSpPr>
        <p:spPr bwMode="auto">
          <a:xfrm>
            <a:off x="740353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2571750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object 5"/>
          <p:cNvSpPr>
            <a:spLocks/>
          </p:cNvSpPr>
          <p:nvPr/>
        </p:nvSpPr>
        <p:spPr bwMode="auto">
          <a:xfrm>
            <a:off x="5107421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6"/>
          <p:cNvGrpSpPr>
            <a:grpSpLocks/>
          </p:cNvGrpSpPr>
          <p:nvPr/>
        </p:nvGrpSpPr>
        <p:grpSpPr bwMode="auto">
          <a:xfrm>
            <a:off x="737467" y="296956"/>
            <a:ext cx="7690715" cy="6250081"/>
            <a:chOff x="810704" y="336579"/>
            <a:chExt cx="8460740" cy="7084059"/>
          </a:xfrm>
        </p:grpSpPr>
        <p:sp>
          <p:nvSpPr>
            <p:cNvPr id="8270" name="object 7"/>
            <p:cNvSpPr>
              <a:spLocks/>
            </p:cNvSpPr>
            <p:nvPr/>
          </p:nvSpPr>
          <p:spPr bwMode="auto">
            <a:xfrm>
              <a:off x="8404773" y="341341"/>
              <a:ext cx="0" cy="7068820"/>
            </a:xfrm>
            <a:custGeom>
              <a:avLst/>
              <a:gdLst/>
              <a:ahLst/>
              <a:cxnLst>
                <a:cxn ang="0">
                  <a:pos x="0" y="7068306"/>
                </a:cxn>
                <a:cxn ang="0">
                  <a:pos x="0" y="0"/>
                </a:cxn>
              </a:cxnLst>
              <a:rect l="0" t="0" r="r" b="b"/>
              <a:pathLst>
                <a:path h="7068820">
                  <a:moveTo>
                    <a:pt x="0" y="7068306"/>
                  </a:moveTo>
                  <a:lnTo>
                    <a:pt x="0" y="0"/>
                  </a:lnTo>
                </a:path>
              </a:pathLst>
            </a:custGeom>
            <a:noFill/>
            <a:ln w="916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1" name="object 8"/>
            <p:cNvSpPr>
              <a:spLocks/>
            </p:cNvSpPr>
            <p:nvPr/>
          </p:nvSpPr>
          <p:spPr bwMode="auto">
            <a:xfrm>
              <a:off x="812291" y="342870"/>
              <a:ext cx="8457565" cy="0"/>
            </a:xfrm>
            <a:custGeom>
              <a:avLst/>
              <a:gdLst/>
              <a:ahLst/>
              <a:cxnLst>
                <a:cxn ang="0">
                  <a:pos x="7589425" y="0"/>
                </a:cxn>
                <a:cxn ang="0">
                  <a:pos x="8457137" y="0"/>
                </a:cxn>
                <a:cxn ang="0">
                  <a:pos x="4802969" y="0"/>
                </a:cxn>
                <a:cxn ang="0">
                  <a:pos x="7577204" y="0"/>
                </a:cxn>
                <a:cxn ang="0">
                  <a:pos x="2016514" y="0"/>
                </a:cxn>
                <a:cxn ang="0">
                  <a:pos x="4790748" y="0"/>
                </a:cxn>
                <a:cxn ang="0">
                  <a:pos x="0" y="0"/>
                </a:cxn>
                <a:cxn ang="0">
                  <a:pos x="2004292" y="0"/>
                </a:cxn>
              </a:cxnLst>
              <a:rect l="0" t="0" r="r" b="b"/>
              <a:pathLst>
                <a:path w="8457565">
                  <a:moveTo>
                    <a:pt x="7589425" y="0"/>
                  </a:moveTo>
                  <a:lnTo>
                    <a:pt x="8457137" y="0"/>
                  </a:lnTo>
                </a:path>
                <a:path w="8457565">
                  <a:moveTo>
                    <a:pt x="4802969" y="0"/>
                  </a:moveTo>
                  <a:lnTo>
                    <a:pt x="7577204" y="0"/>
                  </a:lnTo>
                </a:path>
                <a:path w="8457565">
                  <a:moveTo>
                    <a:pt x="2016514" y="0"/>
                  </a:moveTo>
                  <a:lnTo>
                    <a:pt x="4790748" y="0"/>
                  </a:lnTo>
                </a:path>
                <a:path w="8457565">
                  <a:moveTo>
                    <a:pt x="0" y="0"/>
                  </a:moveTo>
                  <a:lnTo>
                    <a:pt x="200429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2" name="object 9"/>
            <p:cNvSpPr>
              <a:spLocks/>
            </p:cNvSpPr>
            <p:nvPr/>
          </p:nvSpPr>
          <p:spPr bwMode="auto">
            <a:xfrm>
              <a:off x="4973643" y="802982"/>
              <a:ext cx="431165" cy="6612890"/>
            </a:xfrm>
            <a:custGeom>
              <a:avLst/>
              <a:gdLst/>
              <a:ahLst/>
              <a:cxnLst>
                <a:cxn ang="0">
                  <a:pos x="0" y="6612780"/>
                </a:cxn>
                <a:cxn ang="0">
                  <a:pos x="0" y="0"/>
                </a:cxn>
                <a:cxn ang="0">
                  <a:pos x="219983" y="3002196"/>
                </a:cxn>
                <a:cxn ang="0">
                  <a:pos x="219983" y="0"/>
                </a:cxn>
                <a:cxn ang="0">
                  <a:pos x="430800" y="6612780"/>
                </a:cxn>
                <a:cxn ang="0">
                  <a:pos x="430800" y="0"/>
                </a:cxn>
                <a:cxn ang="0">
                  <a:pos x="219983" y="4539980"/>
                </a:cxn>
                <a:cxn ang="0">
                  <a:pos x="219983" y="3616698"/>
                </a:cxn>
                <a:cxn ang="0">
                  <a:pos x="219983" y="6612780"/>
                </a:cxn>
                <a:cxn ang="0">
                  <a:pos x="219983" y="4680613"/>
                </a:cxn>
              </a:cxnLst>
              <a:rect l="0" t="0" r="r" b="b"/>
              <a:pathLst>
                <a:path w="431164" h="6612890">
                  <a:moveTo>
                    <a:pt x="0" y="6612780"/>
                  </a:moveTo>
                  <a:lnTo>
                    <a:pt x="0" y="0"/>
                  </a:lnTo>
                </a:path>
                <a:path w="431164" h="6612890">
                  <a:moveTo>
                    <a:pt x="219983" y="3002196"/>
                  </a:moveTo>
                  <a:lnTo>
                    <a:pt x="219983" y="0"/>
                  </a:lnTo>
                </a:path>
                <a:path w="431164" h="6612890">
                  <a:moveTo>
                    <a:pt x="430800" y="6612780"/>
                  </a:moveTo>
                  <a:lnTo>
                    <a:pt x="430800" y="0"/>
                  </a:lnTo>
                </a:path>
                <a:path w="431164" h="6612890">
                  <a:moveTo>
                    <a:pt x="219983" y="4539980"/>
                  </a:moveTo>
                  <a:lnTo>
                    <a:pt x="219983" y="3616698"/>
                  </a:lnTo>
                </a:path>
                <a:path w="431164" h="6612890">
                  <a:moveTo>
                    <a:pt x="219983" y="6612780"/>
                  </a:moveTo>
                  <a:lnTo>
                    <a:pt x="219983" y="4680613"/>
                  </a:lnTo>
                </a:path>
              </a:pathLst>
            </a:custGeom>
            <a:noFill/>
            <a:ln w="9168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object 10"/>
            <p:cNvSpPr>
              <a:spLocks/>
            </p:cNvSpPr>
            <p:nvPr/>
          </p:nvSpPr>
          <p:spPr bwMode="auto">
            <a:xfrm>
              <a:off x="3785122" y="6324333"/>
              <a:ext cx="8921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2154" y="0"/>
                </a:cxn>
              </a:cxnLst>
              <a:rect l="0" t="0" r="r" b="b"/>
              <a:pathLst>
                <a:path w="892175">
                  <a:moveTo>
                    <a:pt x="0" y="0"/>
                  </a:moveTo>
                  <a:lnTo>
                    <a:pt x="892154" y="0"/>
                  </a:lnTo>
                </a:path>
              </a:pathLst>
            </a:custGeom>
            <a:noFill/>
            <a:ln w="18343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4" name="object 11"/>
            <p:cNvSpPr>
              <a:spLocks/>
            </p:cNvSpPr>
            <p:nvPr/>
          </p:nvSpPr>
          <p:spPr bwMode="auto">
            <a:xfrm>
              <a:off x="3785122" y="6550568"/>
              <a:ext cx="892175" cy="2419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47728" y="0"/>
                </a:cxn>
                <a:cxn ang="0">
                  <a:pos x="0" y="241520"/>
                </a:cxn>
                <a:cxn ang="0">
                  <a:pos x="892154" y="241520"/>
                </a:cxn>
              </a:cxnLst>
              <a:rect l="0" t="0" r="r" b="b"/>
              <a:pathLst>
                <a:path w="892175" h="241934">
                  <a:moveTo>
                    <a:pt x="0" y="0"/>
                  </a:moveTo>
                  <a:lnTo>
                    <a:pt x="647728" y="0"/>
                  </a:lnTo>
                </a:path>
                <a:path w="892175" h="241934">
                  <a:moveTo>
                    <a:pt x="0" y="241520"/>
                  </a:moveTo>
                  <a:lnTo>
                    <a:pt x="892154" y="241520"/>
                  </a:lnTo>
                </a:path>
              </a:pathLst>
            </a:custGeom>
            <a:noFill/>
            <a:ln w="2445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object 12"/>
            <p:cNvSpPr>
              <a:spLocks/>
            </p:cNvSpPr>
            <p:nvPr/>
          </p:nvSpPr>
          <p:spPr bwMode="auto">
            <a:xfrm>
              <a:off x="3785122" y="7305702"/>
              <a:ext cx="89217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92154" y="0"/>
                </a:cxn>
              </a:cxnLst>
              <a:rect l="0" t="0" r="r" b="b"/>
              <a:pathLst>
                <a:path w="892175">
                  <a:moveTo>
                    <a:pt x="0" y="0"/>
                  </a:moveTo>
                  <a:lnTo>
                    <a:pt x="892154" y="0"/>
                  </a:lnTo>
                </a:path>
              </a:pathLst>
            </a:custGeom>
            <a:noFill/>
            <a:ln w="30572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506932" y="452438"/>
            <a:ext cx="658091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49" dirty="0">
                <a:solidFill>
                  <a:srgbClr val="0F0F0F"/>
                </a:solidFill>
                <a:latin typeface="Arial"/>
                <a:cs typeface="Arial"/>
              </a:rPr>
              <a:t>Waterfall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0546" y="452438"/>
            <a:ext cx="776432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-9" dirty="0">
                <a:solidFill>
                  <a:srgbClr val="0F0F0F"/>
                </a:solidFill>
                <a:latin typeface="Arial"/>
                <a:cs typeface="Arial"/>
              </a:rPr>
              <a:t>Screenshot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0273" y="452438"/>
            <a:ext cx="360795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spc="-22" dirty="0">
                <a:solidFill>
                  <a:srgbClr val="0F0F0F"/>
                </a:solidFill>
                <a:latin typeface="Arial"/>
                <a:cs typeface="Arial"/>
              </a:rPr>
              <a:t>Videc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5546" y="776008"/>
            <a:ext cx="269875" cy="350638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208565" algn="l"/>
              </a:tabLst>
              <a:defRPr/>
            </a:pPr>
            <a:r>
              <a:rPr sz="2200" kern="0" spc="-292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2200" kern="0" dirty="0">
                <a:solidFill>
                  <a:srgbClr val="CFCFCF"/>
                </a:solidFill>
                <a:latin typeface="Arial"/>
                <a:cs typeface="Arial"/>
              </a:rPr>
              <a:t>	</a:t>
            </a:r>
            <a:r>
              <a:rPr sz="2200" kern="0" spc="-292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5239" y="1026740"/>
            <a:ext cx="85147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9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94909" y="1036544"/>
            <a:ext cx="36080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45239" y="1093975"/>
            <a:ext cx="85147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9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4807" y="1075765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6682" y="1739714"/>
            <a:ext cx="34636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400" kern="0" spc="-22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45240" y="1770529"/>
            <a:ext cx="89477" cy="22951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10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529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19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93466" y="1242453"/>
            <a:ext cx="44738" cy="1428946"/>
          </a:xfrm>
          <a:prstGeom prst="rect">
            <a:avLst/>
          </a:prstGeom>
        </p:spPr>
        <p:txBody>
          <a:bodyPr lIns="0" tIns="34191" rIns="0" bIns="0">
            <a:spAutoFit/>
          </a:bodyPr>
          <a:lstStyle/>
          <a:p>
            <a:pPr marL="11397">
              <a:lnSpc>
                <a:spcPct val="74000"/>
              </a:lnSpc>
              <a:spcBef>
                <a:spcPts val="269"/>
              </a:spcBef>
            </a:pPr>
            <a:r>
              <a:rPr lang="en-US" sz="5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10" name="object 24"/>
          <p:cNvSpPr txBox="1">
            <a:spLocks noChangeArrowheads="1"/>
          </p:cNvSpPr>
          <p:nvPr/>
        </p:nvSpPr>
        <p:spPr bwMode="auto">
          <a:xfrm>
            <a:off x="4293467" y="2714625"/>
            <a:ext cx="49068" cy="11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</a:t>
            </a:r>
            <a:endParaRPr lang="en-US" sz="7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211" name="object 25"/>
          <p:cNvSpPr txBox="1">
            <a:spLocks noChangeArrowheads="1"/>
          </p:cNvSpPr>
          <p:nvPr/>
        </p:nvSpPr>
        <p:spPr bwMode="auto">
          <a:xfrm>
            <a:off x="4569114" y="2772056"/>
            <a:ext cx="66386" cy="8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</a:pPr>
            <a:r>
              <a:rPr lang="en-US" sz="500" dirty="0">
                <a:solidFill>
                  <a:srgbClr val="E29C9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sz="5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46682" y="2818280"/>
            <a:ext cx="36080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81375" y="2850497"/>
            <a:ext cx="69273" cy="319368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000" kern="0" spc="-18" dirty="0">
                <a:solidFill>
                  <a:srgbClr val="72799A"/>
                </a:solidFill>
                <a:latin typeface="Arial"/>
                <a:cs typeface="Arial"/>
              </a:rPr>
              <a:t>'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5240" y="2849096"/>
            <a:ext cx="93806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10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10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93467" y="2784662"/>
            <a:ext cx="47625" cy="410383"/>
          </a:xfrm>
          <a:prstGeom prst="rect">
            <a:avLst/>
          </a:prstGeom>
        </p:spPr>
        <p:txBody>
          <a:bodyPr lIns="0" tIns="39320" rIns="0" bIns="0">
            <a:spAutoFit/>
          </a:bodyPr>
          <a:lstStyle/>
          <a:p>
            <a:pPr marL="11397" algn="just">
              <a:lnSpc>
                <a:spcPct val="73000"/>
              </a:lnSpc>
              <a:spcBef>
                <a:spcPts val="314"/>
              </a:spcBef>
            </a:pPr>
            <a:r>
              <a:rPr lang="en-US" sz="600" dirty="0">
                <a:solidFill>
                  <a:srgbClr val="CFCFCF"/>
                </a:solidFill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1397" algn="just">
              <a:lnSpc>
                <a:spcPct val="73000"/>
              </a:lnSpc>
            </a:pPr>
            <a:r>
              <a:rPr lang="en-US" sz="700" dirty="0">
                <a:solidFill>
                  <a:srgbClr val="CFCFCF"/>
                </a:solidFill>
                <a:cs typeface="Arial" charset="0"/>
              </a:rPr>
              <a:t>I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r>
              <a:rPr lang="en-US" sz="500" dirty="0">
                <a:solidFill>
                  <a:srgbClr val="CFCFCF"/>
                </a:solidFill>
                <a:cs typeface="Arial" charset="0"/>
              </a:rPr>
              <a:t> </a:t>
            </a:r>
            <a:r>
              <a:rPr lang="en-US" sz="500" dirty="0" err="1">
                <a:solidFill>
                  <a:srgbClr val="CFCFCF"/>
                </a:solidFill>
                <a:cs typeface="Arial" charset="0"/>
              </a:rPr>
              <a:t>I</a:t>
            </a:r>
            <a:endParaRPr lang="en-US" sz="5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4807" y="3169865"/>
            <a:ext cx="73602" cy="231121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94909" y="3335151"/>
            <a:ext cx="59171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11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4909" y="3399585"/>
            <a:ext cx="59171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11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84808" y="3438806"/>
            <a:ext cx="77932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4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99240" y="3599890"/>
            <a:ext cx="4906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13" dirty="0">
                <a:solidFill>
                  <a:srgbClr val="CFCFCF"/>
                </a:solidFill>
                <a:latin typeface="Times New Roman"/>
                <a:cs typeface="Times New Roman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94909" y="3669927"/>
            <a:ext cx="5339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84807" y="3709147"/>
            <a:ext cx="63500" cy="2311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94910" y="3874434"/>
            <a:ext cx="3896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6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29364" y="3896845"/>
            <a:ext cx="119785" cy="309338"/>
          </a:xfrm>
          <a:prstGeom prst="rect">
            <a:avLst/>
          </a:prstGeom>
        </p:spPr>
        <p:txBody>
          <a:bodyPr lIns="0" tIns="14246" rIns="0" bIns="0">
            <a:spAutoFit/>
          </a:bodyPr>
          <a:lstStyle/>
          <a:p>
            <a:pPr marL="29632">
              <a:lnSpc>
                <a:spcPts val="206"/>
              </a:lnSpc>
              <a:spcBef>
                <a:spcPts val="112"/>
              </a:spcBef>
              <a:defRPr/>
            </a:pPr>
            <a:r>
              <a:rPr sz="400" kern="0" spc="-22" dirty="0">
                <a:solidFill>
                  <a:srgbClr val="057705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2145"/>
              </a:lnSpc>
              <a:defRPr/>
            </a:pPr>
            <a:r>
              <a:rPr sz="2000" kern="0" spc="-157" dirty="0">
                <a:solidFill>
                  <a:srgbClr val="057705"/>
                </a:solidFill>
                <a:latin typeface="Arial"/>
                <a:cs typeface="Arial"/>
              </a:rPr>
              <a:t>:</a:t>
            </a:r>
            <a:r>
              <a:rPr sz="2000" kern="0" spc="-15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4705" y="3941669"/>
            <a:ext cx="70716" cy="352985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200" kern="0" spc="-24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2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94909" y="4209210"/>
            <a:ext cx="36080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67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84807" y="4248431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94910" y="4413717"/>
            <a:ext cx="3896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6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46682" y="4628029"/>
            <a:ext cx="37523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ct val="125000"/>
              </a:lnSpc>
              <a:spcBef>
                <a:spcPts val="90"/>
              </a:spcBef>
            </a:pPr>
            <a:r>
              <a:rPr lang="en-US" sz="400" dirty="0">
                <a:solidFill>
                  <a:srgbClr val="057705"/>
                </a:solidFill>
                <a:cs typeface="Arial" charset="0"/>
              </a:rPr>
              <a:t>I </a:t>
            </a:r>
            <a:r>
              <a:rPr lang="en-US" sz="400" dirty="0" err="1">
                <a:solidFill>
                  <a:srgbClr val="057705"/>
                </a:solidFill>
                <a:cs typeface="Arial" charset="0"/>
              </a:rPr>
              <a:t>I</a:t>
            </a:r>
            <a:endParaRPr lang="en-US" sz="4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45240" y="4738689"/>
            <a:ext cx="93806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5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54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94910" y="4748493"/>
            <a:ext cx="44739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35136" y="4787714"/>
            <a:ext cx="313171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257572" algn="l"/>
              </a:tabLst>
              <a:defRPr/>
            </a:pPr>
            <a:r>
              <a:rPr sz="1400" kern="0" spc="-162" dirty="0">
                <a:solidFill>
                  <a:srgbClr val="057705"/>
                </a:solidFill>
                <a:latin typeface="Arial"/>
                <a:cs typeface="Arial"/>
              </a:rPr>
              <a:t>:</a:t>
            </a:r>
            <a:r>
              <a:rPr sz="1400" kern="0" spc="-233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14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1400" kern="0" dirty="0">
                <a:solidFill>
                  <a:srgbClr val="CFCFCF"/>
                </a:solidFill>
                <a:latin typeface="Arial"/>
                <a:cs typeface="Arial"/>
              </a:rPr>
              <a:t>	</a:t>
            </a:r>
            <a:r>
              <a:rPr sz="14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3430444" y="708772"/>
          <a:ext cx="588818" cy="4832948"/>
        </p:xfrm>
        <a:graphic>
          <a:graphicData uri="http://schemas.openxmlformats.org/drawingml/2006/table">
            <a:tbl>
              <a:tblPr/>
              <a:tblGrid>
                <a:gridCol w="393988"/>
                <a:gridCol w="194830"/>
              </a:tblGrid>
              <a:tr h="25975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038"/>
                        </a:lnSpc>
                        <a:spcBef>
                          <a:spcPts val="9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1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47050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  <a:endParaRPr kumimoji="0" lang="en-US" sz="1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4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endParaRPr kumimoji="0" lang="en-US" sz="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57705"/>
                          </a:solidFill>
                          <a:effectLst/>
                          <a:latin typeface="Arial" charset="0"/>
                          <a:cs typeface="Arial" charset="0"/>
                        </a:rPr>
                        <a:t>!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043" marB="0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01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AC95B3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</a:t>
                      </a:r>
                      <a:r>
                        <a:rPr kumimoji="0" lang="en-US" sz="12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;;;.;.</a:t>
                      </a:r>
                      <a:endParaRPr kumimoji="0" lang="en-US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328" marB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153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9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11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3A079"/>
                          </a:solidFill>
                          <a:effectLst/>
                          <a:latin typeface="Arial" charset="0"/>
                          <a:cs typeface="Arial" charset="0"/>
                        </a:rPr>
                        <a:t>t+t-=	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9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93A818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76E26"/>
                          </a:solidFill>
                          <a:effectLst/>
                          <a:latin typeface="Arial" charset="0"/>
                          <a:cs typeface="Arial" charset="0"/>
                        </a:rPr>
                        <a:t>'</a:t>
                      </a:r>
                      <a:endParaRPr kumimoji="0" 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3188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93A81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E2892D"/>
                          </a:solidFill>
                          <a:effectLst/>
                          <a:latin typeface="Arial" charset="0"/>
                          <a:cs typeface="Arial" charset="0"/>
                        </a:rPr>
                        <a:t>: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CFCFCF"/>
                          </a:solidFill>
                          <a:effectLst/>
                          <a:latin typeface="Arial" charset="0"/>
                          <a:cs typeface="Arial" charset="0"/>
                        </a:rPr>
                        <a:t>,</a:t>
                      </a:r>
                      <a:r>
                        <a:rPr kumimoji="0" lang="en-US" sz="24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A09390"/>
                          </a:solidFill>
                          <a:effectLst/>
                          <a:latin typeface="Arial" charset="0"/>
                          <a:cs typeface="Arial" charset="0"/>
                        </a:rPr>
                        <a:t>3 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endParaRPr kumimoji="0" lang="en-US" sz="2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endParaRPr kumimoji="0" lang="en-US" sz="2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12775" algn="l"/>
                        </a:tabLst>
                      </a:pPr>
                      <a:r>
                        <a:rPr kumimoji="0" lang="en-US" sz="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E2B3D3"/>
                          </a:solidFill>
                          <a:effectLst/>
                          <a:latin typeface="Arial" charset="0"/>
                          <a:cs typeface="Arial" charset="0"/>
                        </a:rPr>
                        <a:t>.</a:t>
                      </a:r>
                      <a:endParaRPr kumimoji="0" lang="en-US" sz="5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4294909" y="4954402"/>
            <a:ext cx="40409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3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45239" y="4934791"/>
            <a:ext cx="105352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642"/>
              </a:lnSpc>
              <a:spcBef>
                <a:spcPts val="90"/>
              </a:spcBef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45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54" dirty="0">
                <a:solidFill>
                  <a:srgbClr val="CFCFCF"/>
                </a:solidFill>
                <a:latin typeface="Arial"/>
                <a:cs typeface="Arial"/>
              </a:rPr>
              <a:t>1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642"/>
              </a:lnSpc>
              <a:defRPr/>
            </a:pPr>
            <a:r>
              <a:rPr sz="600" kern="0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600" kern="0" spc="54" dirty="0">
                <a:solidFill>
                  <a:srgbClr val="057705"/>
                </a:solidFill>
                <a:latin typeface="Arial"/>
                <a:cs typeface="Arial"/>
              </a:rPr>
              <a:t> </a:t>
            </a:r>
            <a:r>
              <a:rPr sz="600" kern="0" spc="-45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30807" y="4948799"/>
            <a:ext cx="327602" cy="443547"/>
          </a:xfrm>
          <a:prstGeom prst="rect">
            <a:avLst/>
          </a:prstGeom>
        </p:spPr>
        <p:txBody>
          <a:bodyPr lIns="0" tIns="12537" rIns="0" bIns="0">
            <a:spAutoFit/>
          </a:bodyPr>
          <a:lstStyle/>
          <a:p>
            <a:pPr marL="11397">
              <a:spcBef>
                <a:spcPts val="99"/>
              </a:spcBef>
              <a:defRPr/>
            </a:pPr>
            <a:r>
              <a:rPr kern="0" dirty="0">
                <a:solidFill>
                  <a:srgbClr val="057705"/>
                </a:solidFill>
                <a:latin typeface="Times New Roman"/>
                <a:cs typeface="Times New Roman"/>
              </a:rPr>
              <a:t>:</a:t>
            </a:r>
            <a:r>
              <a:rPr kern="0" dirty="0">
                <a:solidFill>
                  <a:srgbClr val="CFCFCF"/>
                </a:solidFill>
                <a:latin typeface="Times New Roman"/>
                <a:cs typeface="Times New Roman"/>
              </a:rPr>
              <a:t>t</a:t>
            </a:r>
            <a:r>
              <a:rPr kern="0" spc="350" dirty="0">
                <a:solidFill>
                  <a:srgbClr val="CFCFCF"/>
                </a:solidFill>
                <a:latin typeface="Times New Roman"/>
                <a:cs typeface="Times New Roman"/>
              </a:rPr>
              <a:t> </a:t>
            </a:r>
            <a:r>
              <a:rPr sz="2800" kern="0" spc="-54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2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94910" y="5287776"/>
            <a:ext cx="43295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9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46" name="object 52"/>
          <p:cNvSpPr>
            <a:spLocks/>
          </p:cNvSpPr>
          <p:nvPr/>
        </p:nvSpPr>
        <p:spPr bwMode="auto">
          <a:xfrm>
            <a:off x="4081319" y="5308787"/>
            <a:ext cx="44739" cy="128868"/>
          </a:xfrm>
          <a:custGeom>
            <a:avLst/>
            <a:gdLst/>
            <a:ahLst/>
            <a:cxnLst>
              <a:cxn ang="0">
                <a:pos x="48885" y="145761"/>
              </a:cxn>
              <a:cxn ang="0">
                <a:pos x="0" y="145761"/>
              </a:cxn>
              <a:cxn ang="0">
                <a:pos x="0" y="0"/>
              </a:cxn>
              <a:cxn ang="0">
                <a:pos x="48885" y="0"/>
              </a:cxn>
              <a:cxn ang="0">
                <a:pos x="48885" y="145761"/>
              </a:cxn>
            </a:cxnLst>
            <a:rect l="0" t="0" r="r" b="b"/>
            <a:pathLst>
              <a:path w="48895" h="146050">
                <a:moveTo>
                  <a:pt x="48885" y="145761"/>
                </a:moveTo>
                <a:lnTo>
                  <a:pt x="0" y="145761"/>
                </a:lnTo>
                <a:lnTo>
                  <a:pt x="0" y="0"/>
                </a:lnTo>
                <a:lnTo>
                  <a:pt x="48885" y="0"/>
                </a:lnTo>
                <a:lnTo>
                  <a:pt x="48885" y="145761"/>
                </a:lnTo>
                <a:close/>
              </a:path>
            </a:pathLst>
          </a:custGeom>
          <a:solidFill>
            <a:srgbClr val="EBE1E4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4022148" y="5300383"/>
            <a:ext cx="147205" cy="13461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34191">
              <a:spcBef>
                <a:spcPts val="90"/>
              </a:spcBef>
              <a:defRPr/>
            </a:pPr>
            <a:r>
              <a:rPr sz="900" kern="0" spc="-74" baseline="34188" dirty="0">
                <a:solidFill>
                  <a:srgbClr val="057705"/>
                </a:solidFill>
                <a:latin typeface="Arial"/>
                <a:cs typeface="Arial"/>
              </a:rPr>
              <a:t>,</a:t>
            </a:r>
            <a:r>
              <a:rPr sz="800" kern="0" spc="-49" dirty="0">
                <a:solidFill>
                  <a:srgbClr val="BDAFD6"/>
                </a:solidFill>
                <a:latin typeface="Times New Roman"/>
                <a:cs typeface="Times New Roman"/>
              </a:rPr>
              <a:t>..</a:t>
            </a:r>
            <a:r>
              <a:rPr sz="900" kern="0" spc="-74" baseline="34188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r>
              <a:rPr sz="800" kern="0" spc="-49" dirty="0">
                <a:solidFill>
                  <a:srgbClr val="BDAFD6"/>
                </a:solidFill>
                <a:latin typeface="Times New Roman"/>
                <a:cs typeface="Times New Roman"/>
              </a:rPr>
              <a:t>..</a:t>
            </a:r>
            <a:endParaRPr sz="8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84807" y="5326997"/>
            <a:ext cx="63500" cy="2325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" name="object 55"/>
          <p:cNvGrpSpPr>
            <a:grpSpLocks/>
          </p:cNvGrpSpPr>
          <p:nvPr/>
        </p:nvGrpSpPr>
        <p:grpSpPr bwMode="auto">
          <a:xfrm>
            <a:off x="3430444" y="5633757"/>
            <a:ext cx="738909" cy="57431"/>
            <a:chOff x="3774254" y="6384925"/>
            <a:chExt cx="811530" cy="65405"/>
          </a:xfrm>
        </p:grpSpPr>
        <p:sp>
          <p:nvSpPr>
            <p:cNvPr id="8268" name="object 56"/>
            <p:cNvSpPr>
              <a:spLocks/>
            </p:cNvSpPr>
            <p:nvPr/>
          </p:nvSpPr>
          <p:spPr bwMode="auto">
            <a:xfrm>
              <a:off x="4323139" y="6391592"/>
              <a:ext cx="255904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5674" y="0"/>
                </a:cxn>
              </a:cxnLst>
              <a:rect l="0" t="0" r="r" b="b"/>
              <a:pathLst>
                <a:path w="255904">
                  <a:moveTo>
                    <a:pt x="0" y="0"/>
                  </a:moveTo>
                  <a:lnTo>
                    <a:pt x="255674" y="0"/>
                  </a:lnTo>
                </a:path>
              </a:pathLst>
            </a:custGeom>
            <a:noFill/>
            <a:ln w="12738">
              <a:solidFill>
                <a:srgbClr val="AC95B3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69" name="object 57"/>
            <p:cNvSpPr>
              <a:spLocks/>
            </p:cNvSpPr>
            <p:nvPr/>
          </p:nvSpPr>
          <p:spPr bwMode="auto">
            <a:xfrm>
              <a:off x="3780921" y="6443565"/>
              <a:ext cx="8826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7953" y="0"/>
                </a:cxn>
              </a:cxnLst>
              <a:rect l="0" t="0" r="r" b="b"/>
              <a:pathLst>
                <a:path w="88264">
                  <a:moveTo>
                    <a:pt x="0" y="0"/>
                  </a:moveTo>
                  <a:lnTo>
                    <a:pt x="87953" y="0"/>
                  </a:lnTo>
                </a:path>
              </a:pathLst>
            </a:custGeom>
            <a:noFill/>
            <a:ln w="12738">
              <a:solidFill>
                <a:srgbClr val="BDBCB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294910" y="5493684"/>
            <a:ext cx="49068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40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26114" y="5476875"/>
            <a:ext cx="132773" cy="2423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8235">
              <a:lnSpc>
                <a:spcPts val="520"/>
              </a:lnSpc>
              <a:spcBef>
                <a:spcPts val="90"/>
              </a:spcBef>
              <a:defRPr/>
            </a:pPr>
            <a:r>
              <a:rPr sz="700" kern="0" spc="-22" dirty="0">
                <a:solidFill>
                  <a:srgbClr val="93A818"/>
                </a:solidFill>
                <a:latin typeface="Times New Roman"/>
                <a:cs typeface="Times New Roman"/>
              </a:rPr>
              <a:t>I</a:t>
            </a:r>
            <a:r>
              <a:rPr sz="700" kern="0" spc="-22" dirty="0">
                <a:solidFill>
                  <a:srgbClr val="E2892D"/>
                </a:solidFill>
                <a:latin typeface="Times New Roman"/>
                <a:cs typeface="Times New Roman"/>
              </a:rPr>
              <a:t>•</a:t>
            </a:r>
            <a:endParaRPr sz="7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1397">
              <a:lnSpc>
                <a:spcPts val="1328"/>
              </a:lnSpc>
              <a:defRPr/>
            </a:pPr>
            <a:r>
              <a:rPr sz="1300" kern="0" spc="-67" dirty="0">
                <a:solidFill>
                  <a:srgbClr val="93A818"/>
                </a:solidFill>
                <a:latin typeface="Times New Roman"/>
                <a:cs typeface="Times New Roman"/>
              </a:rPr>
              <a:t>,</a:t>
            </a:r>
            <a:r>
              <a:rPr sz="1300" kern="0" spc="-67" dirty="0">
                <a:solidFill>
                  <a:srgbClr val="E2892D"/>
                </a:solidFill>
                <a:latin typeface="Times New Roman"/>
                <a:cs typeface="Times New Roman"/>
              </a:rPr>
              <a:t>:</a:t>
            </a:r>
            <a:r>
              <a:rPr sz="1300" kern="0" spc="-67" dirty="0">
                <a:solidFill>
                  <a:srgbClr val="BDBCBC"/>
                </a:solidFill>
                <a:latin typeface="Times New Roman"/>
                <a:cs typeface="Times New Roman"/>
              </a:rPr>
              <a:t>:</a:t>
            </a:r>
            <a:endParaRPr sz="13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8252" name="object 60"/>
          <p:cNvSpPr>
            <a:spLocks/>
          </p:cNvSpPr>
          <p:nvPr/>
        </p:nvSpPr>
        <p:spPr bwMode="auto">
          <a:xfrm>
            <a:off x="3893705" y="5706596"/>
            <a:ext cx="865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165" y="0"/>
              </a:cxn>
            </a:cxnLst>
            <a:rect l="0" t="0" r="r" b="b"/>
            <a:pathLst>
              <a:path w="9525">
                <a:moveTo>
                  <a:pt x="0" y="0"/>
                </a:moveTo>
                <a:lnTo>
                  <a:pt x="9165" y="0"/>
                </a:lnTo>
              </a:path>
            </a:pathLst>
          </a:custGeom>
          <a:noFill/>
          <a:ln w="12738">
            <a:solidFill>
              <a:srgbClr val="BDBC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" name="object 61"/>
          <p:cNvSpPr txBox="1"/>
          <p:nvPr/>
        </p:nvSpPr>
        <p:spPr>
          <a:xfrm>
            <a:off x="3859068" y="5524500"/>
            <a:ext cx="290080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34191">
              <a:spcBef>
                <a:spcPts val="94"/>
              </a:spcBef>
              <a:defRPr/>
            </a:pPr>
            <a:r>
              <a:rPr sz="1200" kern="0" spc="-18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r>
              <a:rPr sz="2100" kern="0" spc="-27" baseline="23297" dirty="0">
                <a:solidFill>
                  <a:srgbClr val="A09390"/>
                </a:solidFill>
                <a:latin typeface="Arial"/>
                <a:cs typeface="Arial"/>
              </a:rPr>
              <a:t>p</a:t>
            </a:r>
            <a:r>
              <a:rPr sz="1200" b="1" u="heavy" kern="0" spc="-18" dirty="0">
                <a:solidFill>
                  <a:srgbClr val="C3A079"/>
                </a:solidFill>
                <a:uFill>
                  <a:solidFill>
                    <a:srgbClr val="41902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200" b="1" kern="0" spc="-18" dirty="0">
                <a:solidFill>
                  <a:srgbClr val="41902F"/>
                </a:solidFill>
                <a:latin typeface="Times New Roman"/>
                <a:cs typeface="Times New Roman"/>
              </a:rPr>
              <a:t>: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84808" y="5532904"/>
            <a:ext cx="70715" cy="23112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18" dirty="0">
                <a:solidFill>
                  <a:srgbClr val="CFCFCF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24671" y="5661772"/>
            <a:ext cx="83705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2" dirty="0">
                <a:solidFill>
                  <a:srgbClr val="9CA852"/>
                </a:solidFill>
                <a:latin typeface="Arial"/>
                <a:cs typeface="Arial"/>
              </a:rPr>
              <a:t>:</a:t>
            </a:r>
            <a:r>
              <a:rPr sz="900" kern="0" spc="-22" dirty="0">
                <a:solidFill>
                  <a:srgbClr val="E2892D"/>
                </a:solidFill>
                <a:latin typeface="Arial"/>
                <a:cs typeface="Arial"/>
              </a:rPr>
              <a:t>'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86490" y="5656169"/>
            <a:ext cx="53397" cy="1512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4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997614" y="5625353"/>
            <a:ext cx="186171" cy="365592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2300" u="heavy" kern="0" spc="-13" dirty="0">
                <a:solidFill>
                  <a:srgbClr val="A09390"/>
                </a:solidFill>
                <a:uFill>
                  <a:solidFill>
                    <a:srgbClr val="A09390"/>
                  </a:solidFill>
                </a:uFill>
                <a:latin typeface="Arial"/>
                <a:cs typeface="Arial"/>
              </a:rPr>
              <a:t>§</a:t>
            </a:r>
            <a:endParaRPr sz="23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418898" y="5775233"/>
            <a:ext cx="132773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81" dirty="0">
                <a:solidFill>
                  <a:srgbClr val="93A818"/>
                </a:solidFill>
                <a:latin typeface="Arial"/>
                <a:cs typeface="Arial"/>
              </a:rPr>
              <a:t>!</a:t>
            </a:r>
            <a:r>
              <a:rPr sz="1400" kern="0" spc="-81" dirty="0">
                <a:solidFill>
                  <a:srgbClr val="E2892D"/>
                </a:solidFill>
                <a:latin typeface="Arial"/>
                <a:cs typeface="Arial"/>
              </a:rPr>
              <a:t>!</a:t>
            </a:r>
            <a:r>
              <a:rPr sz="1400" kern="0" spc="-81" dirty="0">
                <a:solidFill>
                  <a:srgbClr val="BDBCBC"/>
                </a:solidFill>
                <a:latin typeface="Arial"/>
                <a:cs typeface="Arial"/>
              </a:rPr>
              <a:t>i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668569" y="5876085"/>
            <a:ext cx="27421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700" kern="0" spc="-175" dirty="0">
                <a:solidFill>
                  <a:srgbClr val="BDBCBC"/>
                </a:solidFill>
                <a:latin typeface="Arial"/>
                <a:cs typeface="Arial"/>
              </a:rPr>
              <a:t>!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867728" y="5870483"/>
            <a:ext cx="25977" cy="137272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algn="ctr">
              <a:spcBef>
                <a:spcPts val="90"/>
              </a:spcBef>
              <a:defRPr/>
            </a:pPr>
            <a:r>
              <a:rPr sz="800" kern="0" spc="-188" dirty="0">
                <a:solidFill>
                  <a:srgbClr val="BDBCBC"/>
                </a:solidFill>
                <a:latin typeface="Arial"/>
                <a:cs typeface="Arial"/>
              </a:rPr>
              <a:t>!</a:t>
            </a:r>
            <a:endParaRPr sz="8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01580" y="5744416"/>
            <a:ext cx="56284" cy="1014083"/>
          </a:xfrm>
          <a:prstGeom prst="rect">
            <a:avLst/>
          </a:prstGeom>
        </p:spPr>
        <p:txBody>
          <a:bodyPr lIns="0" tIns="13676" rIns="0" bIns="0">
            <a:spAutoFit/>
          </a:bodyPr>
          <a:lstStyle/>
          <a:p>
            <a:pPr marL="11397">
              <a:spcBef>
                <a:spcPts val="108"/>
              </a:spcBef>
              <a:defRPr/>
            </a:pPr>
            <a:r>
              <a:rPr sz="6500" kern="0" spc="-1894" dirty="0">
                <a:solidFill>
                  <a:srgbClr val="AAAE8C"/>
                </a:solidFill>
                <a:latin typeface="Arial"/>
                <a:cs typeface="Arial"/>
              </a:rPr>
              <a:t>-</a:t>
            </a:r>
            <a:endParaRPr sz="6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2" name="object 70"/>
          <p:cNvSpPr>
            <a:spLocks/>
          </p:cNvSpPr>
          <p:nvPr/>
        </p:nvSpPr>
        <p:spPr bwMode="auto">
          <a:xfrm>
            <a:off x="3436216" y="6524625"/>
            <a:ext cx="67829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4487" y="0"/>
              </a:cxn>
            </a:cxnLst>
            <a:rect l="0" t="0" r="r" b="b"/>
            <a:pathLst>
              <a:path w="74929">
                <a:moveTo>
                  <a:pt x="0" y="0"/>
                </a:moveTo>
                <a:lnTo>
                  <a:pt x="74487" y="0"/>
                </a:lnTo>
              </a:path>
            </a:pathLst>
          </a:custGeom>
          <a:noFill/>
          <a:ln w="12738">
            <a:solidFill>
              <a:srgbClr val="BDBCBC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bject 71"/>
          <p:cNvSpPr txBox="1"/>
          <p:nvPr/>
        </p:nvSpPr>
        <p:spPr>
          <a:xfrm>
            <a:off x="3424671" y="6401360"/>
            <a:ext cx="118341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2" dirty="0">
                <a:solidFill>
                  <a:srgbClr val="9CA852"/>
                </a:solidFill>
                <a:latin typeface="Arial"/>
                <a:cs typeface="Arial"/>
              </a:rPr>
              <a:t>:</a:t>
            </a:r>
            <a:r>
              <a:rPr sz="900" kern="0" spc="-22" dirty="0">
                <a:solidFill>
                  <a:srgbClr val="DB9948"/>
                </a:solidFill>
                <a:latin typeface="Arial"/>
                <a:cs typeface="Arial"/>
              </a:rPr>
              <a:t>'</a:t>
            </a:r>
            <a:r>
              <a:rPr sz="900" kern="0" spc="-22" dirty="0">
                <a:solidFill>
                  <a:srgbClr val="BDBCBC"/>
                </a:solidFill>
                <a:latin typeface="Arial"/>
                <a:cs typeface="Arial"/>
              </a:rPr>
              <a:t>: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4" name="object 72"/>
          <p:cNvSpPr>
            <a:spLocks/>
          </p:cNvSpPr>
          <p:nvPr/>
        </p:nvSpPr>
        <p:spPr bwMode="auto">
          <a:xfrm>
            <a:off x="3961535" y="6568048"/>
            <a:ext cx="98136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8175" y="0"/>
              </a:cxn>
            </a:cxnLst>
            <a:rect l="0" t="0" r="r" b="b"/>
            <a:pathLst>
              <a:path w="108585">
                <a:moveTo>
                  <a:pt x="0" y="0"/>
                </a:moveTo>
                <a:lnTo>
                  <a:pt x="108175" y="0"/>
                </a:lnTo>
              </a:path>
            </a:pathLst>
          </a:custGeom>
          <a:noFill/>
          <a:ln w="12738">
            <a:solidFill>
              <a:srgbClr val="41902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" name="object 73"/>
          <p:cNvSpPr txBox="1"/>
          <p:nvPr/>
        </p:nvSpPr>
        <p:spPr>
          <a:xfrm>
            <a:off x="3949989" y="6437780"/>
            <a:ext cx="164523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i="1" kern="0" spc="90" dirty="0">
                <a:solidFill>
                  <a:srgbClr val="C3A079"/>
                </a:solidFill>
                <a:latin typeface="Arial"/>
                <a:cs typeface="Arial"/>
              </a:rPr>
              <a:t>=</a:t>
            </a:r>
            <a:r>
              <a:rPr sz="900" i="1" kern="0" spc="90" dirty="0">
                <a:solidFill>
                  <a:srgbClr val="41902F"/>
                </a:solidFill>
                <a:latin typeface="Arial"/>
                <a:cs typeface="Arial"/>
              </a:rPr>
              <a:t>·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266" name="object 74"/>
          <p:cNvSpPr>
            <a:spLocks/>
          </p:cNvSpPr>
          <p:nvPr/>
        </p:nvSpPr>
        <p:spPr bwMode="auto">
          <a:xfrm>
            <a:off x="4191001" y="6521824"/>
            <a:ext cx="1587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8331" y="0"/>
              </a:cxn>
            </a:cxnLst>
            <a:rect l="0" t="0" r="r" b="b"/>
            <a:pathLst>
              <a:path w="18414">
                <a:moveTo>
                  <a:pt x="0" y="0"/>
                </a:moveTo>
                <a:lnTo>
                  <a:pt x="18331" y="0"/>
                </a:lnTo>
              </a:path>
            </a:pathLst>
          </a:custGeom>
          <a:noFill/>
          <a:ln w="12738">
            <a:solidFill>
              <a:srgbClr val="AC95B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4179455" y="6404162"/>
            <a:ext cx="43295" cy="1498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27" dirty="0">
                <a:solidFill>
                  <a:srgbClr val="AC95B3"/>
                </a:solidFill>
                <a:latin typeface="Arial"/>
                <a:cs typeface="Arial"/>
              </a:rPr>
              <a:t>j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738909" y="317967"/>
            <a:ext cx="8084705" cy="3339353"/>
            <a:chOff x="812291" y="359664"/>
            <a:chExt cx="8894445" cy="3785870"/>
          </a:xfrm>
        </p:grpSpPr>
        <p:pic>
          <p:nvPicPr>
            <p:cNvPr id="9223" name="object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12291" y="359664"/>
              <a:ext cx="8439911" cy="3785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4" name="object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2291" y="359664"/>
              <a:ext cx="8894063" cy="3480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5" name="object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23972" y="359664"/>
              <a:ext cx="2785872" cy="3480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6" name="object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023615" y="359664"/>
              <a:ext cx="2385059" cy="3259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7" name="object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08319" y="3637788"/>
              <a:ext cx="4098035" cy="2026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8"/>
          <p:cNvGrpSpPr>
            <a:grpSpLocks/>
          </p:cNvGrpSpPr>
          <p:nvPr/>
        </p:nvGrpSpPr>
        <p:grpSpPr bwMode="auto">
          <a:xfrm>
            <a:off x="904876" y="3920659"/>
            <a:ext cx="275647" cy="109257"/>
            <a:chOff x="995076" y="4443698"/>
            <a:chExt cx="304165" cy="123825"/>
          </a:xfrm>
        </p:grpSpPr>
        <p:pic>
          <p:nvPicPr>
            <p:cNvPr id="9221" name="object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95076" y="4443698"/>
              <a:ext cx="193738" cy="123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" name="object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214723" y="4469891"/>
              <a:ext cx="83915" cy="95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20" name="object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36808" y="3920659"/>
            <a:ext cx="116897" cy="10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5364" y="1002927"/>
            <a:ext cx="467591" cy="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1164012"/>
            <a:ext cx="2166216" cy="6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7467" y="301158"/>
          <a:ext cx="7684942" cy="6236074"/>
        </p:xfrm>
        <a:graphic>
          <a:graphicData uri="http://schemas.openxmlformats.org/drawingml/2006/table">
            <a:tbl>
              <a:tblPr/>
              <a:tblGrid>
                <a:gridCol w="1831397"/>
                <a:gridCol w="2716068"/>
                <a:gridCol w="2716068"/>
                <a:gridCol w="421409"/>
              </a:tblGrid>
              <a:tr h="487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Waterfall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Screenshot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48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1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First View (35.012s)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Timeline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Processing Breakdown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8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Trace 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(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view</a:t>
                      </a: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11111"/>
                          </a:solidFill>
                          <a:effectLst/>
                          <a:latin typeface="Arial" charset="0"/>
                          <a:cs typeface="Arial" charset="0"/>
                        </a:rPr>
                        <a:t>)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0" marR="0" marT="5043" marB="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8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BABABA"/>
                          </a:solidFill>
                          <a:effectLst/>
                          <a:latin typeface="Arial" charset="0"/>
                          <a:cs typeface="Arial" charset="0"/>
                        </a:rPr>
                        <a:t>----</a:t>
                      </a:r>
                      <a:r>
                        <a:rPr kumimoji="0" 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-Ii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335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8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183356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1F1F1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kumimoji="0" lang="en-US" sz="5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91887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3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FilrT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25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sng" strike="noStrike" cap="none" normalizeH="0" baseline="0" smtClean="0">
                          <a:ln>
                            <a:noFill/>
                          </a:ln>
                          <a:solidFill>
                            <a:srgbClr val="1C6BA8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Wat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0" marR="0" marT="1121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7716" y="764802"/>
            <a:ext cx="1489364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6558" y="5362015"/>
            <a:ext cx="366568" cy="11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object 4"/>
          <p:cNvSpPr>
            <a:spLocks/>
          </p:cNvSpPr>
          <p:nvPr/>
        </p:nvSpPr>
        <p:spPr bwMode="auto">
          <a:xfrm>
            <a:off x="740353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1" name="object 5"/>
          <p:cNvSpPr>
            <a:spLocks/>
          </p:cNvSpPr>
          <p:nvPr/>
        </p:nvSpPr>
        <p:spPr bwMode="auto">
          <a:xfrm>
            <a:off x="2571750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2" name="object 6"/>
          <p:cNvSpPr>
            <a:spLocks/>
          </p:cNvSpPr>
          <p:nvPr/>
        </p:nvSpPr>
        <p:spPr bwMode="auto">
          <a:xfrm>
            <a:off x="4335318" y="4444534"/>
            <a:ext cx="0" cy="917481"/>
          </a:xfrm>
          <a:custGeom>
            <a:avLst/>
            <a:gdLst/>
            <a:ahLst/>
            <a:cxnLst>
              <a:cxn ang="0">
                <a:pos x="0" y="1039456"/>
              </a:cxn>
              <a:cxn ang="0">
                <a:pos x="0" y="452469"/>
              </a:cxn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1039495">
                <a:moveTo>
                  <a:pt x="0" y="1039456"/>
                </a:moveTo>
                <a:lnTo>
                  <a:pt x="0" y="452469"/>
                </a:lnTo>
              </a:path>
              <a:path h="1039495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91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3" name="object 7"/>
          <p:cNvSpPr>
            <a:spLocks/>
          </p:cNvSpPr>
          <p:nvPr/>
        </p:nvSpPr>
        <p:spPr bwMode="auto">
          <a:xfrm>
            <a:off x="4335318" y="3905251"/>
            <a:ext cx="0" cy="389404"/>
          </a:xfrm>
          <a:custGeom>
            <a:avLst/>
            <a:gdLst/>
            <a:ahLst/>
            <a:cxnLst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440689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4" name="object 8"/>
          <p:cNvSpPr>
            <a:spLocks/>
          </p:cNvSpPr>
          <p:nvPr/>
        </p:nvSpPr>
        <p:spPr bwMode="auto">
          <a:xfrm>
            <a:off x="4533035" y="4444534"/>
            <a:ext cx="2886" cy="917481"/>
          </a:xfrm>
          <a:custGeom>
            <a:avLst/>
            <a:gdLst/>
            <a:ahLst/>
            <a:cxnLst>
              <a:cxn ang="0">
                <a:pos x="0" y="1039456"/>
              </a:cxn>
              <a:cxn ang="0">
                <a:pos x="0" y="452469"/>
              </a:cxn>
              <a:cxn ang="0">
                <a:pos x="3055" y="440240"/>
              </a:cxn>
              <a:cxn ang="0">
                <a:pos x="3055" y="0"/>
              </a:cxn>
            </a:cxnLst>
            <a:rect l="0" t="0" r="r" b="b"/>
            <a:pathLst>
              <a:path w="3175" h="1039495">
                <a:moveTo>
                  <a:pt x="0" y="1039456"/>
                </a:moveTo>
                <a:lnTo>
                  <a:pt x="0" y="452469"/>
                </a:lnTo>
              </a:path>
              <a:path w="3175" h="1039495">
                <a:moveTo>
                  <a:pt x="3055" y="440240"/>
                </a:moveTo>
                <a:lnTo>
                  <a:pt x="3055" y="0"/>
                </a:lnTo>
              </a:path>
            </a:pathLst>
          </a:custGeom>
          <a:noFill/>
          <a:ln w="91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5" name="object 9"/>
          <p:cNvSpPr>
            <a:spLocks/>
          </p:cNvSpPr>
          <p:nvPr/>
        </p:nvSpPr>
        <p:spPr bwMode="auto">
          <a:xfrm>
            <a:off x="4535921" y="3905251"/>
            <a:ext cx="0" cy="389404"/>
          </a:xfrm>
          <a:custGeom>
            <a:avLst/>
            <a:gdLst/>
            <a:ahLst/>
            <a:cxnLst>
              <a:cxn ang="0">
                <a:pos x="0" y="440240"/>
              </a:cxn>
              <a:cxn ang="0">
                <a:pos x="0" y="0"/>
              </a:cxn>
            </a:cxnLst>
            <a:rect l="0" t="0" r="r" b="b"/>
            <a:pathLst>
              <a:path h="440689">
                <a:moveTo>
                  <a:pt x="0" y="440240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6" name="object 10"/>
          <p:cNvSpPr>
            <a:spLocks/>
          </p:cNvSpPr>
          <p:nvPr/>
        </p:nvSpPr>
        <p:spPr bwMode="auto">
          <a:xfrm>
            <a:off x="4743739" y="5146302"/>
            <a:ext cx="0" cy="1392331"/>
          </a:xfrm>
          <a:custGeom>
            <a:avLst/>
            <a:gdLst/>
            <a:ahLst/>
            <a:cxnLst>
              <a:cxn ang="0">
                <a:pos x="0" y="1577528"/>
              </a:cxn>
              <a:cxn ang="0">
                <a:pos x="0" y="0"/>
              </a:cxn>
            </a:cxnLst>
            <a:rect l="0" t="0" r="r" b="b"/>
            <a:pathLst>
              <a:path h="1577975">
                <a:moveTo>
                  <a:pt x="0" y="1577528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7" name="object 11"/>
          <p:cNvSpPr>
            <a:spLocks/>
          </p:cNvSpPr>
          <p:nvPr/>
        </p:nvSpPr>
        <p:spPr bwMode="auto">
          <a:xfrm>
            <a:off x="4740853" y="3721755"/>
            <a:ext cx="0" cy="1252257"/>
          </a:xfrm>
          <a:custGeom>
            <a:avLst/>
            <a:gdLst/>
            <a:ahLst/>
            <a:cxnLst>
              <a:cxn ang="0">
                <a:pos x="0" y="1418552"/>
              </a:cxn>
              <a:cxn ang="0">
                <a:pos x="0" y="0"/>
              </a:cxn>
            </a:cxnLst>
            <a:rect l="0" t="0" r="r" b="b"/>
            <a:pathLst>
              <a:path h="1418589">
                <a:moveTo>
                  <a:pt x="0" y="1418552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object 12"/>
          <p:cNvSpPr>
            <a:spLocks/>
          </p:cNvSpPr>
          <p:nvPr/>
        </p:nvSpPr>
        <p:spPr bwMode="auto">
          <a:xfrm>
            <a:off x="4740853" y="819430"/>
            <a:ext cx="0" cy="2028265"/>
          </a:xfrm>
          <a:custGeom>
            <a:avLst/>
            <a:gdLst/>
            <a:ahLst/>
            <a:cxnLst>
              <a:cxn ang="0">
                <a:pos x="0" y="2299034"/>
              </a:cxn>
              <a:cxn ang="0">
                <a:pos x="0" y="0"/>
              </a:cxn>
            </a:cxnLst>
            <a:rect l="0" t="0" r="r" b="b"/>
            <a:pathLst>
              <a:path h="2299335">
                <a:moveTo>
                  <a:pt x="0" y="2299034"/>
                </a:moveTo>
                <a:lnTo>
                  <a:pt x="0" y="0"/>
                </a:lnTo>
              </a:path>
            </a:pathLst>
          </a:custGeom>
          <a:noFill/>
          <a:ln w="6110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9" name="object 13"/>
          <p:cNvSpPr>
            <a:spLocks/>
          </p:cNvSpPr>
          <p:nvPr/>
        </p:nvSpPr>
        <p:spPr bwMode="auto">
          <a:xfrm>
            <a:off x="4915477" y="787214"/>
            <a:ext cx="0" cy="5751419"/>
          </a:xfrm>
          <a:custGeom>
            <a:avLst/>
            <a:gdLst/>
            <a:ahLst/>
            <a:cxnLst>
              <a:cxn ang="0">
                <a:pos x="0" y="6518006"/>
              </a:cxn>
              <a:cxn ang="0">
                <a:pos x="0" y="0"/>
              </a:cxn>
            </a:cxnLst>
            <a:rect l="0" t="0" r="r" b="b"/>
            <a:pathLst>
              <a:path h="6518275">
                <a:moveTo>
                  <a:pt x="0" y="65180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50" name="object 14"/>
          <p:cNvSpPr>
            <a:spLocks/>
          </p:cNvSpPr>
          <p:nvPr/>
        </p:nvSpPr>
        <p:spPr bwMode="auto">
          <a:xfrm>
            <a:off x="5287818" y="301159"/>
            <a:ext cx="0" cy="6237474"/>
          </a:xfrm>
          <a:custGeom>
            <a:avLst/>
            <a:gdLst/>
            <a:ahLst/>
            <a:cxnLst>
              <a:cxn ang="0">
                <a:pos x="0" y="7068306"/>
              </a:cxn>
              <a:cxn ang="0">
                <a:pos x="0" y="0"/>
              </a:cxn>
            </a:cxnLst>
            <a:rect l="0" t="0" r="r" b="b"/>
            <a:pathLst>
              <a:path h="7068820">
                <a:moveTo>
                  <a:pt x="0" y="7068306"/>
                </a:moveTo>
                <a:lnTo>
                  <a:pt x="0" y="0"/>
                </a:lnTo>
              </a:path>
            </a:pathLst>
          </a:custGeom>
          <a:noFill/>
          <a:ln w="91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15"/>
          <p:cNvGrpSpPr>
            <a:grpSpLocks/>
          </p:cNvGrpSpPr>
          <p:nvPr/>
        </p:nvGrpSpPr>
        <p:grpSpPr bwMode="auto">
          <a:xfrm>
            <a:off x="738910" y="301159"/>
            <a:ext cx="7687830" cy="6237474"/>
            <a:chOff x="812291" y="341341"/>
            <a:chExt cx="8457565" cy="7068820"/>
          </a:xfrm>
        </p:grpSpPr>
        <p:sp>
          <p:nvSpPr>
            <p:cNvPr id="14356" name="object 16"/>
            <p:cNvSpPr>
              <a:spLocks/>
            </p:cNvSpPr>
            <p:nvPr/>
          </p:nvSpPr>
          <p:spPr bwMode="auto">
            <a:xfrm>
              <a:off x="8805020" y="341341"/>
              <a:ext cx="0" cy="7068820"/>
            </a:xfrm>
            <a:custGeom>
              <a:avLst/>
              <a:gdLst/>
              <a:ahLst/>
              <a:cxnLst>
                <a:cxn ang="0">
                  <a:pos x="0" y="7068306"/>
                </a:cxn>
                <a:cxn ang="0">
                  <a:pos x="0" y="0"/>
                </a:cxn>
              </a:cxnLst>
              <a:rect l="0" t="0" r="r" b="b"/>
              <a:pathLst>
                <a:path h="7068820">
                  <a:moveTo>
                    <a:pt x="0" y="7068306"/>
                  </a:moveTo>
                  <a:lnTo>
                    <a:pt x="0" y="0"/>
                  </a:lnTo>
                </a:path>
              </a:pathLst>
            </a:custGeom>
            <a:noFill/>
            <a:ln w="916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57" name="object 17"/>
            <p:cNvSpPr>
              <a:spLocks/>
            </p:cNvSpPr>
            <p:nvPr/>
          </p:nvSpPr>
          <p:spPr bwMode="auto">
            <a:xfrm>
              <a:off x="812291" y="342870"/>
              <a:ext cx="8457565" cy="0"/>
            </a:xfrm>
            <a:custGeom>
              <a:avLst/>
              <a:gdLst/>
              <a:ahLst/>
              <a:cxnLst>
                <a:cxn ang="0">
                  <a:pos x="4998510" y="0"/>
                </a:cxn>
                <a:cxn ang="0">
                  <a:pos x="8457137" y="0"/>
                </a:cxn>
                <a:cxn ang="0">
                  <a:pos x="2016514" y="0"/>
                </a:cxn>
                <a:cxn ang="0">
                  <a:pos x="4986289" y="0"/>
                </a:cxn>
                <a:cxn ang="0">
                  <a:pos x="0" y="0"/>
                </a:cxn>
                <a:cxn ang="0">
                  <a:pos x="2004292" y="0"/>
                </a:cxn>
              </a:cxnLst>
              <a:rect l="0" t="0" r="r" b="b"/>
              <a:pathLst>
                <a:path w="8457565">
                  <a:moveTo>
                    <a:pt x="4998510" y="0"/>
                  </a:moveTo>
                  <a:lnTo>
                    <a:pt x="8457137" y="0"/>
                  </a:lnTo>
                </a:path>
                <a:path w="8457565">
                  <a:moveTo>
                    <a:pt x="2016514" y="0"/>
                  </a:moveTo>
                  <a:lnTo>
                    <a:pt x="4986289" y="0"/>
                  </a:lnTo>
                </a:path>
                <a:path w="8457565">
                  <a:moveTo>
                    <a:pt x="0" y="0"/>
                  </a:moveTo>
                  <a:lnTo>
                    <a:pt x="200429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358" name="object 18"/>
            <p:cNvSpPr>
              <a:spLocks/>
            </p:cNvSpPr>
            <p:nvPr/>
          </p:nvSpPr>
          <p:spPr bwMode="auto">
            <a:xfrm>
              <a:off x="4649779" y="891642"/>
              <a:ext cx="77025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69941" y="0"/>
                </a:cxn>
              </a:cxnLst>
              <a:rect l="0" t="0" r="r" b="b"/>
              <a:pathLst>
                <a:path w="770254">
                  <a:moveTo>
                    <a:pt x="0" y="0"/>
                  </a:moveTo>
                  <a:lnTo>
                    <a:pt x="769941" y="0"/>
                  </a:lnTo>
                </a:path>
              </a:pathLst>
            </a:custGeom>
            <a:noFill/>
            <a:ln w="6114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3523" y="435630"/>
            <a:ext cx="653762" cy="197503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200" kern="0" spc="40" dirty="0">
                <a:solidFill>
                  <a:srgbClr val="0F0F0F"/>
                </a:solidFill>
                <a:latin typeface="Times New Roman"/>
                <a:cs typeface="Times New Roman"/>
              </a:rPr>
              <a:t>Waterfall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04172" y="4227419"/>
            <a:ext cx="134215" cy="227527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defRPr/>
            </a:pPr>
            <a:r>
              <a:rPr sz="1400" kern="0" spc="-22" dirty="0">
                <a:solidFill>
                  <a:srgbClr val="CDCDCD"/>
                </a:solidFill>
                <a:latin typeface="Arial"/>
                <a:cs typeface="Arial"/>
              </a:rPr>
              <a:t>I</a:t>
            </a:r>
            <a:r>
              <a:rPr sz="1400" kern="0" spc="-22" dirty="0">
                <a:solidFill>
                  <a:srgbClr val="DD851D"/>
                </a:solidFill>
                <a:latin typeface="Arial"/>
                <a:cs typeface="Arial"/>
              </a:rPr>
              <a:t>:</a:t>
            </a:r>
            <a:endParaRPr sz="1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64785" y="4395508"/>
            <a:ext cx="38965" cy="157225"/>
          </a:xfrm>
          <a:prstGeom prst="rect">
            <a:avLst/>
          </a:prstGeom>
        </p:spPr>
        <p:txBody>
          <a:bodyPr lIns="0" tIns="21084" rIns="0" bIns="0">
            <a:spAutoFit/>
          </a:bodyPr>
          <a:lstStyle/>
          <a:p>
            <a:pPr marL="11397">
              <a:spcBef>
                <a:spcPts val="166"/>
              </a:spcBef>
              <a:defRPr/>
            </a:pPr>
            <a:r>
              <a:rPr sz="400" kern="0" spc="4" dirty="0">
                <a:solidFill>
                  <a:srgbClr val="DD851D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  <a:p>
            <a:pPr marL="11397">
              <a:spcBef>
                <a:spcPts val="85"/>
              </a:spcBef>
              <a:defRPr/>
            </a:pPr>
            <a:r>
              <a:rPr sz="400" kern="0" spc="-40" dirty="0">
                <a:solidFill>
                  <a:srgbClr val="DD851D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1762" y="435630"/>
            <a:ext cx="792306" cy="197503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200" kern="0" spc="72" dirty="0">
                <a:solidFill>
                  <a:srgbClr val="0F0F0F"/>
                </a:solidFill>
                <a:latin typeface="Times New Roman"/>
                <a:cs typeface="Times New Roman"/>
              </a:rPr>
              <a:t>Screenshot</a:t>
            </a:r>
            <a:endParaRPr sz="12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objec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9262" y="306761"/>
            <a:ext cx="2189306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object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0648" y="4080343"/>
            <a:ext cx="1076614" cy="924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object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79648" y="4864754"/>
            <a:ext cx="710045" cy="14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object 5"/>
          <p:cNvSpPr>
            <a:spLocks/>
          </p:cNvSpPr>
          <p:nvPr/>
        </p:nvSpPr>
        <p:spPr bwMode="auto">
          <a:xfrm>
            <a:off x="740353" y="3259511"/>
            <a:ext cx="0" cy="2273393"/>
          </a:xfrm>
          <a:custGeom>
            <a:avLst/>
            <a:gdLst/>
            <a:ahLst/>
            <a:cxnLst>
              <a:cxn ang="0">
                <a:pos x="0" y="2576548"/>
              </a:cxn>
              <a:cxn ang="0">
                <a:pos x="0" y="0"/>
              </a:cxn>
            </a:cxnLst>
            <a:rect l="0" t="0" r="r" b="b"/>
            <a:pathLst>
              <a:path h="2576829">
                <a:moveTo>
                  <a:pt x="0" y="2576548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object 6"/>
          <p:cNvSpPr>
            <a:spLocks/>
          </p:cNvSpPr>
          <p:nvPr/>
        </p:nvSpPr>
        <p:spPr bwMode="auto">
          <a:xfrm>
            <a:off x="2571750" y="296956"/>
            <a:ext cx="0" cy="5235949"/>
          </a:xfrm>
          <a:custGeom>
            <a:avLst/>
            <a:gdLst/>
            <a:ahLst/>
            <a:cxnLst>
              <a:cxn ang="0">
                <a:pos x="0" y="5934609"/>
              </a:cxn>
              <a:cxn ang="0">
                <a:pos x="0" y="0"/>
              </a:cxn>
            </a:cxnLst>
            <a:rect l="0" t="0" r="r" b="b"/>
            <a:pathLst>
              <a:path h="5934710">
                <a:moveTo>
                  <a:pt x="0" y="5934609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object 7"/>
          <p:cNvSpPr>
            <a:spLocks/>
          </p:cNvSpPr>
          <p:nvPr/>
        </p:nvSpPr>
        <p:spPr bwMode="auto">
          <a:xfrm>
            <a:off x="3443432" y="1018335"/>
            <a:ext cx="0" cy="700368"/>
          </a:xfrm>
          <a:custGeom>
            <a:avLst/>
            <a:gdLst/>
            <a:ahLst/>
            <a:cxnLst>
              <a:cxn ang="0">
                <a:pos x="0" y="793723"/>
              </a:cxn>
              <a:cxn ang="0">
                <a:pos x="0" y="0"/>
              </a:cxn>
            </a:cxnLst>
            <a:rect l="0" t="0" r="r" b="b"/>
            <a:pathLst>
              <a:path h="793750">
                <a:moveTo>
                  <a:pt x="0" y="793723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object 8"/>
          <p:cNvSpPr>
            <a:spLocks/>
          </p:cNvSpPr>
          <p:nvPr/>
        </p:nvSpPr>
        <p:spPr bwMode="auto">
          <a:xfrm>
            <a:off x="3708977" y="1255059"/>
            <a:ext cx="0" cy="378199"/>
          </a:xfrm>
          <a:custGeom>
            <a:avLst/>
            <a:gdLst/>
            <a:ahLst/>
            <a:cxnLst>
              <a:cxn ang="0">
                <a:pos x="0" y="427389"/>
              </a:cxn>
              <a:cxn ang="0">
                <a:pos x="0" y="0"/>
              </a:cxn>
            </a:cxnLst>
            <a:rect l="0" t="0" r="r" b="b"/>
            <a:pathLst>
              <a:path h="427989">
                <a:moveTo>
                  <a:pt x="0" y="427389"/>
                </a:moveTo>
                <a:lnTo>
                  <a:pt x="0" y="0"/>
                </a:lnTo>
              </a:path>
            </a:pathLst>
          </a:custGeom>
          <a:noFill/>
          <a:ln w="12206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object 9"/>
          <p:cNvSpPr>
            <a:spLocks/>
          </p:cNvSpPr>
          <p:nvPr/>
        </p:nvSpPr>
        <p:spPr bwMode="auto">
          <a:xfrm>
            <a:off x="4087091" y="1018335"/>
            <a:ext cx="0" cy="700368"/>
          </a:xfrm>
          <a:custGeom>
            <a:avLst/>
            <a:gdLst/>
            <a:ahLst/>
            <a:cxnLst>
              <a:cxn ang="0">
                <a:pos x="0" y="793723"/>
              </a:cxn>
              <a:cxn ang="0">
                <a:pos x="0" y="0"/>
              </a:cxn>
            </a:cxnLst>
            <a:rect l="0" t="0" r="r" b="b"/>
            <a:pathLst>
              <a:path h="793750">
                <a:moveTo>
                  <a:pt x="0" y="793723"/>
                </a:moveTo>
                <a:lnTo>
                  <a:pt x="0" y="0"/>
                </a:lnTo>
              </a:path>
            </a:pathLst>
          </a:custGeom>
          <a:noFill/>
          <a:ln w="3356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object 10"/>
          <p:cNvSpPr>
            <a:spLocks/>
          </p:cNvSpPr>
          <p:nvPr/>
        </p:nvSpPr>
        <p:spPr bwMode="auto">
          <a:xfrm>
            <a:off x="4247285" y="1018335"/>
            <a:ext cx="0" cy="355787"/>
          </a:xfrm>
          <a:custGeom>
            <a:avLst/>
            <a:gdLst/>
            <a:ahLst/>
            <a:cxnLst>
              <a:cxn ang="0">
                <a:pos x="0" y="402967"/>
              </a:cxn>
              <a:cxn ang="0">
                <a:pos x="0" y="0"/>
              </a:cxn>
            </a:cxnLst>
            <a:rect l="0" t="0" r="r" b="b"/>
            <a:pathLst>
              <a:path h="403225">
                <a:moveTo>
                  <a:pt x="0" y="402967"/>
                </a:moveTo>
                <a:lnTo>
                  <a:pt x="0" y="0"/>
                </a:lnTo>
              </a:path>
            </a:pathLst>
          </a:custGeom>
          <a:noFill/>
          <a:ln w="21361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object 11"/>
          <p:cNvSpPr>
            <a:spLocks/>
          </p:cNvSpPr>
          <p:nvPr/>
        </p:nvSpPr>
        <p:spPr bwMode="auto">
          <a:xfrm>
            <a:off x="4538807" y="296956"/>
            <a:ext cx="0" cy="1131794"/>
          </a:xfrm>
          <a:custGeom>
            <a:avLst/>
            <a:gdLst/>
            <a:ahLst/>
            <a:cxnLst>
              <a:cxn ang="0">
                <a:pos x="0" y="1282168"/>
              </a:cxn>
              <a:cxn ang="0">
                <a:pos x="0" y="0"/>
              </a:cxn>
            </a:cxnLst>
            <a:rect l="0" t="0" r="r" b="b"/>
            <a:pathLst>
              <a:path h="1282700">
                <a:moveTo>
                  <a:pt x="0" y="1282168"/>
                </a:moveTo>
                <a:lnTo>
                  <a:pt x="0" y="0"/>
                </a:lnTo>
              </a:path>
            </a:pathLst>
          </a:custGeom>
          <a:noFill/>
          <a:ln w="610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2" name="object 12"/>
          <p:cNvSpPr>
            <a:spLocks/>
          </p:cNvSpPr>
          <p:nvPr/>
        </p:nvSpPr>
        <p:spPr bwMode="auto">
          <a:xfrm>
            <a:off x="4563341" y="2138924"/>
            <a:ext cx="0" cy="355787"/>
          </a:xfrm>
          <a:custGeom>
            <a:avLst/>
            <a:gdLst/>
            <a:ahLst/>
            <a:cxnLst>
              <a:cxn ang="0">
                <a:pos x="0" y="402967"/>
              </a:cxn>
              <a:cxn ang="0">
                <a:pos x="0" y="0"/>
              </a:cxn>
            </a:cxnLst>
            <a:rect l="0" t="0" r="r" b="b"/>
            <a:pathLst>
              <a:path h="403225">
                <a:moveTo>
                  <a:pt x="0" y="402967"/>
                </a:moveTo>
                <a:lnTo>
                  <a:pt x="0" y="0"/>
                </a:lnTo>
              </a:path>
            </a:pathLst>
          </a:custGeom>
          <a:noFill/>
          <a:ln w="2746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3" name="object 13"/>
          <p:cNvSpPr>
            <a:spLocks/>
          </p:cNvSpPr>
          <p:nvPr/>
        </p:nvSpPr>
        <p:spPr bwMode="auto">
          <a:xfrm>
            <a:off x="4743739" y="296956"/>
            <a:ext cx="0" cy="2197754"/>
          </a:xfrm>
          <a:custGeom>
            <a:avLst/>
            <a:gdLst/>
            <a:ahLst/>
            <a:cxnLst>
              <a:cxn ang="0">
                <a:pos x="0" y="2491070"/>
              </a:cxn>
              <a:cxn ang="0">
                <a:pos x="0" y="0"/>
              </a:cxn>
            </a:cxnLst>
            <a:rect l="0" t="0" r="r" b="b"/>
            <a:pathLst>
              <a:path h="2491105">
                <a:moveTo>
                  <a:pt x="0" y="2491070"/>
                </a:moveTo>
                <a:lnTo>
                  <a:pt x="0" y="0"/>
                </a:lnTo>
              </a:path>
            </a:pathLst>
          </a:custGeom>
          <a:noFill/>
          <a:ln w="915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4" name="object 14"/>
          <p:cNvSpPr>
            <a:spLocks/>
          </p:cNvSpPr>
          <p:nvPr/>
        </p:nvSpPr>
        <p:spPr bwMode="auto">
          <a:xfrm>
            <a:off x="4915477" y="296956"/>
            <a:ext cx="0" cy="2197754"/>
          </a:xfrm>
          <a:custGeom>
            <a:avLst/>
            <a:gdLst/>
            <a:ahLst/>
            <a:cxnLst>
              <a:cxn ang="0">
                <a:pos x="0" y="2491070"/>
              </a:cxn>
              <a:cxn ang="0">
                <a:pos x="0" y="0"/>
              </a:cxn>
            </a:cxnLst>
            <a:rect l="0" t="0" r="r" b="b"/>
            <a:pathLst>
              <a:path h="2491105">
                <a:moveTo>
                  <a:pt x="0" y="2491070"/>
                </a:moveTo>
                <a:lnTo>
                  <a:pt x="0" y="0"/>
                </a:lnTo>
              </a:path>
            </a:pathLst>
          </a:custGeom>
          <a:noFill/>
          <a:ln w="610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5" name="object 15"/>
          <p:cNvSpPr>
            <a:spLocks/>
          </p:cNvSpPr>
          <p:nvPr/>
        </p:nvSpPr>
        <p:spPr bwMode="auto">
          <a:xfrm>
            <a:off x="3429000" y="331975"/>
            <a:ext cx="79952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78887" y="0"/>
              </a:cxn>
            </a:cxnLst>
            <a:rect l="0" t="0" r="r" b="b"/>
            <a:pathLst>
              <a:path w="879475">
                <a:moveTo>
                  <a:pt x="0" y="0"/>
                </a:moveTo>
                <a:lnTo>
                  <a:pt x="878887" y="0"/>
                </a:lnTo>
              </a:path>
            </a:pathLst>
          </a:custGeom>
          <a:noFill/>
          <a:ln w="2136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6" name="object 16"/>
          <p:cNvSpPr>
            <a:spLocks/>
          </p:cNvSpPr>
          <p:nvPr/>
        </p:nvSpPr>
        <p:spPr bwMode="auto">
          <a:xfrm>
            <a:off x="4094308" y="2399460"/>
            <a:ext cx="699943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69026" y="0"/>
              </a:cxn>
            </a:cxnLst>
            <a:rect l="0" t="0" r="r" b="b"/>
            <a:pathLst>
              <a:path w="769620">
                <a:moveTo>
                  <a:pt x="0" y="0"/>
                </a:moveTo>
                <a:lnTo>
                  <a:pt x="769026" y="0"/>
                </a:lnTo>
              </a:path>
            </a:pathLst>
          </a:custGeom>
          <a:noFill/>
          <a:ln w="4273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7" name="object 17"/>
          <p:cNvSpPr>
            <a:spLocks/>
          </p:cNvSpPr>
          <p:nvPr/>
        </p:nvSpPr>
        <p:spPr bwMode="auto">
          <a:xfrm>
            <a:off x="731694" y="3440206"/>
            <a:ext cx="769071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459296" y="0"/>
              </a:cxn>
            </a:cxnLst>
            <a:rect l="0" t="0" r="r" b="b"/>
            <a:pathLst>
              <a:path w="8459470">
                <a:moveTo>
                  <a:pt x="0" y="0"/>
                </a:moveTo>
                <a:lnTo>
                  <a:pt x="8459296" y="0"/>
                </a:lnTo>
              </a:path>
            </a:pathLst>
          </a:custGeom>
          <a:noFill/>
          <a:ln w="12211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8" name="object 18"/>
          <p:cNvSpPr>
            <a:spLocks/>
          </p:cNvSpPr>
          <p:nvPr/>
        </p:nvSpPr>
        <p:spPr bwMode="auto">
          <a:xfrm>
            <a:off x="4232853" y="1972235"/>
            <a:ext cx="236682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9394" y="0"/>
              </a:cxn>
            </a:cxnLst>
            <a:rect l="0" t="0" r="r" b="b"/>
            <a:pathLst>
              <a:path w="259714">
                <a:moveTo>
                  <a:pt x="0" y="0"/>
                </a:moveTo>
                <a:lnTo>
                  <a:pt x="259394" y="0"/>
                </a:lnTo>
              </a:path>
            </a:pathLst>
          </a:custGeom>
          <a:noFill/>
          <a:ln w="91583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9" name="object 19"/>
          <p:cNvSpPr>
            <a:spLocks/>
          </p:cNvSpPr>
          <p:nvPr/>
        </p:nvSpPr>
        <p:spPr bwMode="auto">
          <a:xfrm>
            <a:off x="4608080" y="1972235"/>
            <a:ext cx="108238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9016" y="0"/>
              </a:cxn>
            </a:cxnLst>
            <a:rect l="0" t="0" r="r" b="b"/>
            <a:pathLst>
              <a:path w="119379">
                <a:moveTo>
                  <a:pt x="0" y="0"/>
                </a:moveTo>
                <a:lnTo>
                  <a:pt x="119016" y="0"/>
                </a:lnTo>
              </a:path>
            </a:pathLst>
          </a:custGeom>
          <a:noFill/>
          <a:ln w="42738">
            <a:solidFill>
              <a:srgbClr val="00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object 20"/>
          <p:cNvGrpSpPr>
            <a:grpSpLocks/>
          </p:cNvGrpSpPr>
          <p:nvPr/>
        </p:nvGrpSpPr>
        <p:grpSpPr bwMode="auto">
          <a:xfrm>
            <a:off x="7211580" y="3901048"/>
            <a:ext cx="57727" cy="420221"/>
            <a:chOff x="7932879" y="4420448"/>
            <a:chExt cx="64135" cy="476250"/>
          </a:xfrm>
        </p:grpSpPr>
        <p:sp>
          <p:nvSpPr>
            <p:cNvPr id="15406" name="object 21"/>
            <p:cNvSpPr>
              <a:spLocks/>
            </p:cNvSpPr>
            <p:nvPr/>
          </p:nvSpPr>
          <p:spPr bwMode="auto">
            <a:xfrm>
              <a:off x="7964922" y="4420448"/>
              <a:ext cx="0" cy="183515"/>
            </a:xfrm>
            <a:custGeom>
              <a:avLst/>
              <a:gdLst/>
              <a:ahLst/>
              <a:cxnLst>
                <a:cxn ang="0">
                  <a:pos x="0" y="183166"/>
                </a:cxn>
                <a:cxn ang="0">
                  <a:pos x="0" y="0"/>
                </a:cxn>
              </a:cxnLst>
              <a:rect l="0" t="0" r="r" b="b"/>
              <a:pathLst>
                <a:path h="183514">
                  <a:moveTo>
                    <a:pt x="0" y="183166"/>
                  </a:moveTo>
                  <a:lnTo>
                    <a:pt x="0" y="0"/>
                  </a:lnTo>
                </a:path>
              </a:pathLst>
            </a:custGeom>
            <a:noFill/>
            <a:ln w="42723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407" name="object 22"/>
            <p:cNvSpPr>
              <a:spLocks/>
            </p:cNvSpPr>
            <p:nvPr/>
          </p:nvSpPr>
          <p:spPr bwMode="auto">
            <a:xfrm>
              <a:off x="7964922" y="4603615"/>
              <a:ext cx="0" cy="293370"/>
            </a:xfrm>
            <a:custGeom>
              <a:avLst/>
              <a:gdLst/>
              <a:ahLst/>
              <a:cxnLst>
                <a:cxn ang="0">
                  <a:pos x="0" y="293067"/>
                </a:cxn>
                <a:cxn ang="0">
                  <a:pos x="0" y="0"/>
                </a:cxn>
              </a:cxnLst>
              <a:rect l="0" t="0" r="r" b="b"/>
              <a:pathLst>
                <a:path h="293370">
                  <a:moveTo>
                    <a:pt x="0" y="293067"/>
                  </a:moveTo>
                  <a:lnTo>
                    <a:pt x="0" y="0"/>
                  </a:lnTo>
                </a:path>
              </a:pathLst>
            </a:custGeom>
            <a:noFill/>
            <a:ln w="6408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5381" name="object 23"/>
          <p:cNvSpPr>
            <a:spLocks/>
          </p:cNvSpPr>
          <p:nvPr/>
        </p:nvSpPr>
        <p:spPr bwMode="auto">
          <a:xfrm>
            <a:off x="3405909" y="1190625"/>
            <a:ext cx="81395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4146" y="0"/>
              </a:cxn>
            </a:cxnLst>
            <a:rect l="0" t="0" r="r" b="b"/>
            <a:pathLst>
              <a:path w="894714">
                <a:moveTo>
                  <a:pt x="0" y="0"/>
                </a:moveTo>
                <a:lnTo>
                  <a:pt x="894146" y="0"/>
                </a:lnTo>
              </a:path>
            </a:pathLst>
          </a:custGeom>
          <a:noFill/>
          <a:ln w="12719">
            <a:solidFill>
              <a:srgbClr val="ACAF9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object 24"/>
          <p:cNvSpPr txBox="1"/>
          <p:nvPr/>
        </p:nvSpPr>
        <p:spPr>
          <a:xfrm>
            <a:off x="3156239" y="316566"/>
            <a:ext cx="1184852" cy="106307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28"/>
              </a:lnSpc>
              <a:spcBef>
                <a:spcPts val="90"/>
              </a:spcBef>
              <a:tabLst>
                <a:tab pos="258142" algn="l"/>
                <a:tab pos="523691" algn="l"/>
                <a:tab pos="740804" algn="l"/>
                <a:tab pos="887825" algn="l"/>
              </a:tabLst>
              <a:defRPr/>
            </a:pPr>
            <a:r>
              <a:rPr sz="1600" kern="0" spc="-278" dirty="0">
                <a:solidFill>
                  <a:srgbClr val="BDBFB8"/>
                </a:solidFill>
                <a:latin typeface="Times New Roman"/>
                <a:cs typeface="Times New Roman"/>
              </a:rPr>
              <a:t>'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600" u="heavy" kern="0" spc="-22" dirty="0">
                <a:solidFill>
                  <a:srgbClr val="60D13A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!</a:t>
            </a:r>
            <a:r>
              <a:rPr sz="1600" u="heavy" kern="0" spc="-22" dirty="0">
                <a:solidFill>
                  <a:srgbClr val="CA954D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600" kern="0" spc="-22" dirty="0">
                <a:solidFill>
                  <a:srgbClr val="BDBFB8"/>
                </a:solidFill>
                <a:latin typeface="Times New Roman"/>
                <a:cs typeface="Times New Roman"/>
              </a:rPr>
              <a:t>: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600" kern="0" spc="-310" dirty="0">
                <a:solidFill>
                  <a:srgbClr val="BDBFB8"/>
                </a:solidFill>
                <a:latin typeface="Times New Roman"/>
                <a:cs typeface="Times New Roman"/>
              </a:rPr>
              <a:t>!</a:t>
            </a:r>
            <a:r>
              <a:rPr sz="1600" kern="0" dirty="0">
                <a:solidFill>
                  <a:srgbClr val="BDBFB8"/>
                </a:solidFill>
                <a:latin typeface="Times New Roman"/>
                <a:cs typeface="Times New Roman"/>
              </a:rPr>
              <a:t>	</a:t>
            </a:r>
            <a:r>
              <a:rPr sz="1300" kern="0" spc="-45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r>
              <a:rPr sz="1300" kern="0" dirty="0">
                <a:solidFill>
                  <a:srgbClr val="BDBFB8"/>
                </a:solidFill>
                <a:latin typeface="Arial"/>
                <a:cs typeface="Arial"/>
              </a:rPr>
              <a:t>	</a:t>
            </a:r>
            <a:r>
              <a:rPr b="1" u="heavy" kern="0" spc="-529" dirty="0">
                <a:solidFill>
                  <a:srgbClr val="BCA379"/>
                </a:solidFill>
                <a:uFill>
                  <a:solidFill>
                    <a:srgbClr val="A58EAE"/>
                  </a:solidFill>
                </a:uFill>
                <a:latin typeface="Arial"/>
                <a:cs typeface="Arial"/>
              </a:rPr>
              <a:t>F</a:t>
            </a:r>
            <a:r>
              <a:rPr b="1" u="heavy" kern="0" spc="-242" dirty="0">
                <a:solidFill>
                  <a:srgbClr val="BCA379"/>
                </a:solidFill>
                <a:uFill>
                  <a:solidFill>
                    <a:srgbClr val="A58EAE"/>
                  </a:solidFill>
                </a:uFill>
                <a:latin typeface="Arial"/>
                <a:cs typeface="Arial"/>
              </a:rPr>
              <a:t> </a:t>
            </a:r>
            <a:r>
              <a:rPr b="1" kern="0" spc="-274" dirty="0">
                <a:solidFill>
                  <a:srgbClr val="BCA379"/>
                </a:solidFill>
                <a:latin typeface="Arial"/>
                <a:cs typeface="Arial"/>
              </a:rPr>
              <a:t> </a:t>
            </a:r>
            <a:r>
              <a:rPr b="1" kern="0" dirty="0">
                <a:solidFill>
                  <a:srgbClr val="A58EAE"/>
                </a:solidFill>
                <a:latin typeface="Arial"/>
                <a:cs typeface="Arial"/>
              </a:rPr>
              <a:t>l</a:t>
            </a:r>
            <a:r>
              <a:rPr b="1" kern="0" spc="-45" dirty="0">
                <a:solidFill>
                  <a:srgbClr val="A58EAE"/>
                </a:solidFill>
                <a:latin typeface="Arial"/>
                <a:cs typeface="Arial"/>
              </a:rPr>
              <a:t> </a:t>
            </a:r>
            <a:r>
              <a:rPr sz="400" b="1" kern="0" spc="-85" dirty="0">
                <a:solidFill>
                  <a:srgbClr val="BDBFB8"/>
                </a:solidFill>
                <a:latin typeface="Arial"/>
                <a:cs typeface="Arial"/>
              </a:rPr>
              <a:t>1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6745">
              <a:lnSpc>
                <a:spcPts val="6873"/>
              </a:lnSpc>
              <a:defRPr/>
            </a:pPr>
            <a:r>
              <a:rPr sz="6500" kern="0" spc="-1445" dirty="0">
                <a:solidFill>
                  <a:srgbClr val="ACAF91"/>
                </a:solidFill>
                <a:latin typeface="Arial"/>
                <a:cs typeface="Arial"/>
              </a:rPr>
              <a:t>-</a:t>
            </a:r>
            <a:endParaRPr sz="6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383" name="object 25"/>
          <p:cNvSpPr>
            <a:spLocks/>
          </p:cNvSpPr>
          <p:nvPr/>
        </p:nvSpPr>
        <p:spPr bwMode="auto">
          <a:xfrm>
            <a:off x="3431887" y="1777534"/>
            <a:ext cx="33194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6620" y="0"/>
              </a:cxn>
            </a:cxnLst>
            <a:rect l="0" t="0" r="r" b="b"/>
            <a:pathLst>
              <a:path w="36829">
                <a:moveTo>
                  <a:pt x="0" y="0"/>
                </a:moveTo>
                <a:lnTo>
                  <a:pt x="36620" y="0"/>
                </a:lnTo>
              </a:path>
            </a:pathLst>
          </a:custGeom>
          <a:noFill/>
          <a:ln w="12719">
            <a:solidFill>
              <a:srgbClr val="97BA56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object 26"/>
          <p:cNvSpPr txBox="1"/>
          <p:nvPr/>
        </p:nvSpPr>
        <p:spPr>
          <a:xfrm>
            <a:off x="3420341" y="1682284"/>
            <a:ext cx="76489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kern="0" spc="-22" dirty="0">
                <a:solidFill>
                  <a:srgbClr val="97BA56"/>
                </a:solidFill>
                <a:latin typeface="Arial"/>
                <a:cs typeface="Arial"/>
              </a:rPr>
              <a:t>:,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9569" y="1654269"/>
            <a:ext cx="112568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u="heavy" kern="0" spc="-22" dirty="0">
                <a:solidFill>
                  <a:srgbClr val="D4A177"/>
                </a:solidFill>
                <a:uFill>
                  <a:solidFill>
                    <a:srgbClr val="448C3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000" kern="0" spc="-22" dirty="0">
                <a:solidFill>
                  <a:srgbClr val="448C38"/>
                </a:solidFill>
                <a:latin typeface="Times New Roman"/>
                <a:cs typeface="Times New Roman"/>
              </a:rPr>
              <a:t>·</a:t>
            </a:r>
            <a:endParaRPr sz="10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15386" name="object 28"/>
          <p:cNvSpPr>
            <a:spLocks/>
          </p:cNvSpPr>
          <p:nvPr/>
        </p:nvSpPr>
        <p:spPr bwMode="auto">
          <a:xfrm>
            <a:off x="4628285" y="1745316"/>
            <a:ext cx="86591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4602" y="0"/>
              </a:cxn>
            </a:cxnLst>
            <a:rect l="0" t="0" r="r" b="b"/>
            <a:pathLst>
              <a:path w="94614">
                <a:moveTo>
                  <a:pt x="0" y="0"/>
                </a:moveTo>
                <a:lnTo>
                  <a:pt x="94602" y="0"/>
                </a:lnTo>
              </a:path>
            </a:pathLst>
          </a:custGeom>
          <a:noFill/>
          <a:ln w="12719">
            <a:solidFill>
              <a:srgbClr val="A58EAE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object 29"/>
          <p:cNvSpPr txBox="1"/>
          <p:nvPr/>
        </p:nvSpPr>
        <p:spPr>
          <a:xfrm>
            <a:off x="4289137" y="1362916"/>
            <a:ext cx="419966" cy="504526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34191">
              <a:spcBef>
                <a:spcPts val="94"/>
              </a:spcBef>
              <a:defRPr/>
            </a:pPr>
            <a:r>
              <a:rPr sz="4800" kern="0" spc="188" baseline="4629" dirty="0">
                <a:solidFill>
                  <a:srgbClr val="BDBFB8"/>
                </a:solidFill>
                <a:latin typeface="Arial"/>
                <a:cs typeface="Arial"/>
              </a:rPr>
              <a:t>-</a:t>
            </a:r>
            <a:r>
              <a:rPr u="heavy" kern="0" spc="-27" dirty="0">
                <a:solidFill>
                  <a:srgbClr val="A58EAE"/>
                </a:solidFill>
                <a:uFill>
                  <a:solidFill>
                    <a:srgbClr val="ED800F"/>
                  </a:solidFill>
                </a:uFill>
                <a:latin typeface="Arial"/>
                <a:cs typeface="Arial"/>
              </a:rPr>
              <a:t>..</a:t>
            </a:r>
            <a:r>
              <a:rPr kern="0" spc="-148" dirty="0">
                <a:solidFill>
                  <a:srgbClr val="ED800F"/>
                </a:solidFill>
                <a:latin typeface="Arial"/>
                <a:cs typeface="Arial"/>
              </a:rPr>
              <a:t>.</a:t>
            </a:r>
            <a:r>
              <a:rPr sz="500" b="1" kern="0" spc="-39" baseline="41666" dirty="0">
                <a:solidFill>
                  <a:srgbClr val="A58EAE"/>
                </a:solidFill>
                <a:latin typeface="Arial"/>
                <a:cs typeface="Arial"/>
              </a:rPr>
              <a:t>+d</a:t>
            </a:r>
            <a:endParaRPr sz="500" kern="0" baseline="41666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07353" y="1914806"/>
            <a:ext cx="157306" cy="2423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500" u="heavy" kern="0" spc="-81" dirty="0">
                <a:solidFill>
                  <a:srgbClr val="60D13A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!</a:t>
            </a:r>
            <a:r>
              <a:rPr sz="1500" u="heavy" kern="0" spc="-81" dirty="0">
                <a:solidFill>
                  <a:srgbClr val="CA954D"/>
                </a:solidFill>
                <a:uFill>
                  <a:solidFill>
                    <a:srgbClr val="BDBFB8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1500" kern="0" spc="-81" dirty="0">
                <a:solidFill>
                  <a:srgbClr val="BDBFB8"/>
                </a:solidFill>
                <a:latin typeface="Times New Roman"/>
                <a:cs typeface="Times New Roman"/>
              </a:rPr>
              <a:t>:</a:t>
            </a:r>
            <a:endParaRPr sz="15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5148" y="1794343"/>
            <a:ext cx="783647" cy="412193"/>
          </a:xfrm>
          <a:prstGeom prst="rect">
            <a:avLst/>
          </a:prstGeom>
        </p:spPr>
        <p:txBody>
          <a:bodyPr lIns="0" tIns="11967" rIns="0" bIns="0">
            <a:spAutoFit/>
          </a:bodyPr>
          <a:lstStyle/>
          <a:p>
            <a:pPr marL="11397">
              <a:spcBef>
                <a:spcPts val="94"/>
              </a:spcBef>
              <a:tabLst>
                <a:tab pos="161267" algn="l"/>
                <a:tab pos="528250" algn="l"/>
              </a:tabLst>
              <a:defRPr/>
            </a:pPr>
            <a:r>
              <a:rPr sz="1300" kern="0" spc="-45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r>
              <a:rPr sz="1300" kern="0" dirty="0">
                <a:solidFill>
                  <a:srgbClr val="BDBFB8"/>
                </a:solidFill>
                <a:latin typeface="Arial"/>
                <a:cs typeface="Arial"/>
              </a:rPr>
              <a:t>	</a:t>
            </a:r>
            <a:r>
              <a:rPr sz="2000" u="heavy" kern="0" baseline="3831" dirty="0">
                <a:solidFill>
                  <a:srgbClr val="D4A177"/>
                </a:solidFill>
                <a:uFill>
                  <a:solidFill>
                    <a:srgbClr val="ACAF91"/>
                  </a:solidFill>
                </a:uFill>
                <a:latin typeface="Arial"/>
                <a:cs typeface="Arial"/>
              </a:rPr>
              <a:t>!</a:t>
            </a:r>
            <a:r>
              <a:rPr sz="2000" u="heavy" kern="0" baseline="3831" dirty="0">
                <a:solidFill>
                  <a:srgbClr val="448C38"/>
                </a:solidFill>
                <a:uFill>
                  <a:solidFill>
                    <a:srgbClr val="ACAF91"/>
                  </a:solidFill>
                </a:uFill>
                <a:latin typeface="Arial"/>
                <a:cs typeface="Arial"/>
              </a:rPr>
              <a:t>:</a:t>
            </a:r>
            <a:r>
              <a:rPr sz="2000" kern="0" baseline="3831" dirty="0">
                <a:solidFill>
                  <a:srgbClr val="ACAF91"/>
                </a:solidFill>
                <a:latin typeface="Arial"/>
                <a:cs typeface="Arial"/>
              </a:rPr>
              <a:t>!</a:t>
            </a:r>
            <a:r>
              <a:rPr sz="2000" kern="0" spc="-289" baseline="3831" dirty="0">
                <a:solidFill>
                  <a:srgbClr val="ACAF91"/>
                </a:solidFill>
                <a:latin typeface="Arial"/>
                <a:cs typeface="Arial"/>
              </a:rPr>
              <a:t> </a:t>
            </a:r>
            <a:r>
              <a:rPr sz="2600" u="heavy" kern="0" dirty="0">
                <a:solidFill>
                  <a:srgbClr val="ED800F"/>
                </a:solidFill>
                <a:uFill>
                  <a:solidFill>
                    <a:srgbClr val="ED800F"/>
                  </a:solidFill>
                </a:uFill>
                <a:latin typeface="Arial"/>
                <a:cs typeface="Arial"/>
              </a:rPr>
              <a:t>	</a:t>
            </a:r>
            <a:r>
              <a:rPr sz="2600" kern="0" spc="1081" dirty="0">
                <a:solidFill>
                  <a:srgbClr val="ED800F"/>
                </a:solidFill>
                <a:latin typeface="Arial"/>
                <a:cs typeface="Arial"/>
              </a:rPr>
              <a:t>!</a:t>
            </a:r>
            <a:endParaRPr sz="2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95750" y="2300007"/>
            <a:ext cx="36080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0" dirty="0">
                <a:solidFill>
                  <a:srgbClr val="018301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3773" y="2293004"/>
            <a:ext cx="34636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54" dirty="0">
                <a:solidFill>
                  <a:srgbClr val="BDBFB8"/>
                </a:solidFill>
                <a:latin typeface="Times New Roman"/>
                <a:cs typeface="Times New Roman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1489" y="2293004"/>
            <a:ext cx="38965" cy="73064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400" kern="0" spc="-4" dirty="0">
                <a:solidFill>
                  <a:srgbClr val="BDBFB8"/>
                </a:solidFill>
                <a:latin typeface="Arial"/>
                <a:cs typeface="Arial"/>
              </a:rPr>
              <a:t>I</a:t>
            </a:r>
            <a:endParaRPr sz="4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4978" y="3598490"/>
            <a:ext cx="1297421" cy="165397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000" b="1" kern="0" dirty="0">
                <a:solidFill>
                  <a:srgbClr val="0E70BA"/>
                </a:solidFill>
                <a:latin typeface="Arial"/>
                <a:cs typeface="Arial"/>
              </a:rPr>
              <a:t>Content</a:t>
            </a:r>
            <a:r>
              <a:rPr sz="1000" b="1" kern="0" spc="269" dirty="0">
                <a:solidFill>
                  <a:srgbClr val="0E70BA"/>
                </a:solidFill>
                <a:latin typeface="Arial"/>
                <a:cs typeface="Arial"/>
              </a:rPr>
              <a:t> </a:t>
            </a:r>
            <a:r>
              <a:rPr sz="1000" b="1" kern="0" spc="-9" dirty="0">
                <a:solidFill>
                  <a:srgbClr val="0E70BA"/>
                </a:solidFill>
                <a:latin typeface="Arial"/>
                <a:cs typeface="Arial"/>
              </a:rPr>
              <a:t>Breakdown</a:t>
            </a:r>
            <a:endParaRPr sz="1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33750" y="3734360"/>
            <a:ext cx="409864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b="1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Requests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79466" y="3734360"/>
            <a:ext cx="259773" cy="119230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700" b="1" kern="0" spc="-9" dirty="0">
                <a:solidFill>
                  <a:sysClr val="windowText" lastClr="000000"/>
                </a:solidFill>
                <a:latin typeface="Arial"/>
                <a:cs typeface="Arial"/>
              </a:rPr>
              <a:t>Bytes</a:t>
            </a:r>
            <a:endParaRPr sz="7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70194" y="3947273"/>
            <a:ext cx="47625" cy="14987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kern="0" spc="-54" dirty="0">
                <a:solidFill>
                  <a:srgbClr val="85B5F6"/>
                </a:solidFill>
                <a:latin typeface="Arial"/>
                <a:cs typeface="Arial"/>
              </a:rPr>
              <a:t>I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50955" y="3905250"/>
            <a:ext cx="317500" cy="275555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36764" indent="-125367">
              <a:lnSpc>
                <a:spcPct val="143000"/>
              </a:lnSpc>
              <a:spcBef>
                <a:spcPts val="90"/>
              </a:spcBef>
              <a:buClr>
                <a:srgbClr val="85B5F6"/>
              </a:buClr>
              <a:buFontTx/>
              <a:buChar char="•"/>
              <a:tabLst>
                <a:tab pos="139613" algn="l"/>
              </a:tabLst>
            </a:pPr>
            <a:r>
              <a:rPr lang="en-US" sz="600" dirty="0">
                <a:solidFill>
                  <a:srgbClr val="262626"/>
                </a:solidFill>
                <a:cs typeface="Arial" charset="0"/>
              </a:rPr>
              <a:t>html </a:t>
            </a:r>
            <a:r>
              <a:rPr lang="en-US" sz="600" dirty="0" err="1">
                <a:solidFill>
                  <a:srgbClr val="262626"/>
                </a:solidFill>
                <a:cs typeface="Arial" charset="0"/>
              </a:rPr>
              <a:t>js</a:t>
            </a:r>
            <a:endParaRPr lang="en-US" sz="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99558" y="3905250"/>
            <a:ext cx="314614" cy="275555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36764" indent="-125367">
              <a:lnSpc>
                <a:spcPct val="143000"/>
              </a:lnSpc>
              <a:spcBef>
                <a:spcPts val="90"/>
              </a:spcBef>
              <a:buClr>
                <a:srgbClr val="85B5F6"/>
              </a:buClr>
              <a:buFontTx/>
              <a:buChar char="•"/>
              <a:tabLst>
                <a:tab pos="136764" algn="l"/>
              </a:tabLst>
            </a:pPr>
            <a:r>
              <a:rPr lang="en-US" sz="600" dirty="0">
                <a:solidFill>
                  <a:srgbClr val="262626"/>
                </a:solidFill>
                <a:cs typeface="Arial" charset="0"/>
              </a:rPr>
              <a:t>html </a:t>
            </a:r>
            <a:r>
              <a:rPr lang="en-US" sz="600" dirty="0" err="1">
                <a:solidFill>
                  <a:srgbClr val="262626"/>
                </a:solidFill>
                <a:cs typeface="Arial" charset="0"/>
              </a:rPr>
              <a:t>js</a:t>
            </a:r>
            <a:endParaRPr lang="en-US" sz="6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39704" y="4035519"/>
            <a:ext cx="105353" cy="150008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900" b="1" kern="0" spc="-27" dirty="0">
                <a:solidFill>
                  <a:srgbClr val="CF8E80"/>
                </a:solidFill>
                <a:latin typeface="Arial"/>
                <a:cs typeface="Arial"/>
              </a:rPr>
              <a:t>ill</a:t>
            </a:r>
            <a:endParaRPr sz="9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30387" y="3990696"/>
            <a:ext cx="119785" cy="298356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kern="0" spc="36" dirty="0">
                <a:solidFill>
                  <a:srgbClr val="F9C385"/>
                </a:solidFill>
                <a:latin typeface="Arial"/>
                <a:cs typeface="Arial"/>
              </a:rPr>
              <a:t>.</a:t>
            </a:r>
            <a:r>
              <a:rPr sz="600" kern="0" spc="36" dirty="0">
                <a:solidFill>
                  <a:srgbClr val="F9C385"/>
                </a:solidFill>
                <a:latin typeface="Arial"/>
                <a:cs typeface="Arial"/>
              </a:rPr>
              <a:t>'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79398" y="4214813"/>
            <a:ext cx="151534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22" dirty="0">
                <a:solidFill>
                  <a:srgbClr val="262626"/>
                </a:solidFill>
                <a:latin typeface="Arial"/>
                <a:cs typeface="Arial"/>
              </a:rPr>
              <a:t>css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25113" y="4214813"/>
            <a:ext cx="155864" cy="10384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600" kern="0" spc="-22" dirty="0">
                <a:solidFill>
                  <a:srgbClr val="262626"/>
                </a:solidFill>
                <a:latin typeface="Arial"/>
                <a:cs typeface="Arial"/>
              </a:rPr>
              <a:t>css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48068" y="4262438"/>
            <a:ext cx="388216" cy="62706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46"/>
              </a:lnSpc>
              <a:spcBef>
                <a:spcPts val="90"/>
              </a:spcBef>
              <a:defRPr/>
            </a:pPr>
            <a:r>
              <a:rPr sz="1300" b="1" kern="0" spc="49" dirty="0">
                <a:solidFill>
                  <a:srgbClr val="C397E6"/>
                </a:solidFill>
                <a:latin typeface="Times New Roman"/>
                <a:cs typeface="Times New Roman"/>
              </a:rPr>
              <a:t>e</a:t>
            </a:r>
            <a:r>
              <a:rPr sz="1300" b="1" kern="0" spc="36" dirty="0">
                <a:solidFill>
                  <a:srgbClr val="C397E6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image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FB503D"/>
                </a:solidFill>
                <a:latin typeface="Times New Roman"/>
                <a:cs typeface="Times New Roman"/>
              </a:rPr>
              <a:t>e</a:t>
            </a:r>
            <a:r>
              <a:rPr sz="1300" b="1" kern="0" spc="81" dirty="0">
                <a:solidFill>
                  <a:srgbClr val="FB503D"/>
                </a:solidFill>
                <a:latin typeface="Times New Roman"/>
                <a:cs typeface="Times New Roman"/>
              </a:rPr>
              <a:t> </a:t>
            </a:r>
            <a:r>
              <a:rPr sz="600" kern="0" spc="-18" dirty="0">
                <a:solidFill>
                  <a:srgbClr val="262626"/>
                </a:solidFill>
                <a:latin typeface="Arial"/>
                <a:cs typeface="Arial"/>
              </a:rPr>
              <a:t>font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spc="45" dirty="0">
                <a:solidFill>
                  <a:srgbClr val="1DC3A0"/>
                </a:solidFill>
                <a:latin typeface="Times New Roman"/>
                <a:cs typeface="Times New Roman"/>
              </a:rPr>
              <a:t>e</a:t>
            </a:r>
            <a:r>
              <a:rPr sz="1300" b="1" kern="0" spc="31" dirty="0">
                <a:solidFill>
                  <a:srgbClr val="1DC3A0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video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346"/>
              </a:lnSpc>
              <a:defRPr/>
            </a:pPr>
            <a:r>
              <a:rPr sz="1300" b="1" kern="0" dirty="0">
                <a:solidFill>
                  <a:srgbClr val="BDBFB8"/>
                </a:solidFill>
                <a:latin typeface="Times New Roman"/>
                <a:cs typeface="Times New Roman"/>
              </a:rPr>
              <a:t>e</a:t>
            </a:r>
            <a:r>
              <a:rPr sz="1300" b="1" kern="0" spc="85" dirty="0">
                <a:solidFill>
                  <a:srgbClr val="BDBFB8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other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96672" y="4262438"/>
            <a:ext cx="388215" cy="627061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lnSpc>
                <a:spcPts val="1346"/>
              </a:lnSpc>
              <a:spcBef>
                <a:spcPts val="90"/>
              </a:spcBef>
              <a:defRPr/>
            </a:pPr>
            <a:r>
              <a:rPr sz="1300" b="1" kern="0" dirty="0">
                <a:solidFill>
                  <a:srgbClr val="C397E6"/>
                </a:solidFill>
                <a:latin typeface="Times New Roman"/>
                <a:cs typeface="Times New Roman"/>
              </a:rPr>
              <a:t>e</a:t>
            </a:r>
            <a:r>
              <a:rPr sz="1300" b="1" kern="0" spc="63" dirty="0">
                <a:solidFill>
                  <a:srgbClr val="C397E6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image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FB503D"/>
                </a:solidFill>
                <a:latin typeface="Times New Roman"/>
                <a:cs typeface="Times New Roman"/>
              </a:rPr>
              <a:t>e</a:t>
            </a:r>
            <a:r>
              <a:rPr sz="1300" b="1" kern="0" spc="54" dirty="0">
                <a:solidFill>
                  <a:srgbClr val="FB503D"/>
                </a:solidFill>
                <a:latin typeface="Times New Roman"/>
                <a:cs typeface="Times New Roman"/>
              </a:rPr>
              <a:t> </a:t>
            </a:r>
            <a:r>
              <a:rPr sz="600" kern="0" spc="-18" dirty="0">
                <a:solidFill>
                  <a:srgbClr val="262626"/>
                </a:solidFill>
                <a:latin typeface="Arial"/>
                <a:cs typeface="Arial"/>
              </a:rPr>
              <a:t>font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077"/>
              </a:lnSpc>
              <a:defRPr/>
            </a:pPr>
            <a:r>
              <a:rPr sz="1300" b="1" kern="0" dirty="0">
                <a:solidFill>
                  <a:srgbClr val="1DC3A0"/>
                </a:solidFill>
                <a:latin typeface="Times New Roman"/>
                <a:cs typeface="Times New Roman"/>
              </a:rPr>
              <a:t>e</a:t>
            </a:r>
            <a:r>
              <a:rPr sz="1300" b="1" kern="0" spc="72" dirty="0">
                <a:solidFill>
                  <a:srgbClr val="1DC3A0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video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397">
              <a:lnSpc>
                <a:spcPts val="1346"/>
              </a:lnSpc>
              <a:defRPr/>
            </a:pPr>
            <a:r>
              <a:rPr sz="1300" b="1" kern="0" dirty="0">
                <a:solidFill>
                  <a:srgbClr val="BDBFB8"/>
                </a:solidFill>
                <a:latin typeface="Times New Roman"/>
                <a:cs typeface="Times New Roman"/>
              </a:rPr>
              <a:t>e</a:t>
            </a:r>
            <a:r>
              <a:rPr sz="1300" b="1" kern="0" spc="63" dirty="0">
                <a:solidFill>
                  <a:srgbClr val="BDBFB8"/>
                </a:solidFill>
                <a:latin typeface="Times New Roman"/>
                <a:cs typeface="Times New Roman"/>
              </a:rPr>
              <a:t> </a:t>
            </a:r>
            <a:r>
              <a:rPr sz="600" kern="0" spc="-9" dirty="0">
                <a:solidFill>
                  <a:srgbClr val="262626"/>
                </a:solidFill>
                <a:latin typeface="Arial"/>
                <a:cs typeface="Arial"/>
              </a:rPr>
              <a:t>other</a:t>
            </a:r>
            <a:endParaRPr sz="6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18421" y="4471148"/>
            <a:ext cx="63500" cy="245129"/>
          </a:xfrm>
          <a:prstGeom prst="rect">
            <a:avLst/>
          </a:prstGeom>
        </p:spPr>
        <p:txBody>
          <a:bodyPr lIns="0" tIns="11397" rIns="0" bIns="0">
            <a:spAutoFit/>
          </a:bodyPr>
          <a:lstStyle/>
          <a:p>
            <a:pPr marL="11397">
              <a:spcBef>
                <a:spcPts val="90"/>
              </a:spcBef>
              <a:defRPr/>
            </a:pPr>
            <a:r>
              <a:rPr sz="1500" kern="0" spc="18" dirty="0">
                <a:solidFill>
                  <a:srgbClr val="AFE890"/>
                </a:solidFill>
                <a:latin typeface="Arial"/>
                <a:cs typeface="Arial"/>
              </a:rPr>
              <a:t>'</a:t>
            </a:r>
            <a:endParaRPr sz="15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6038" y="692150"/>
            <a:ext cx="9236076" cy="54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724150" y="-365125"/>
            <a:ext cx="14593888" cy="758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4625" y="30163"/>
            <a:ext cx="9494838" cy="679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575" y="87313"/>
            <a:ext cx="9456738" cy="668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575" y="-30163"/>
            <a:ext cx="9456738" cy="691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1500" y="1454150"/>
            <a:ext cx="2919413" cy="394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c\Downloads\STA FASHION GROUP\Desktop responisv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4625" y="501650"/>
            <a:ext cx="6254750" cy="5854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c\Downloads\STA FASHION GROUP\Table responsiv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613" y="147638"/>
            <a:ext cx="5692775" cy="656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c\Downloads\STA FASHION GROUP\Table responsiv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613" y="147638"/>
            <a:ext cx="5692775" cy="656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2450" y="2068513"/>
            <a:ext cx="29575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19288"/>
            <a:ext cx="9144000" cy="301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17788" y="-117475"/>
            <a:ext cx="14379576" cy="70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97063"/>
            <a:ext cx="8991601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20863"/>
            <a:ext cx="9144000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59013"/>
            <a:ext cx="9144000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41275"/>
            <a:ext cx="9448800" cy="694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38238"/>
            <a:ext cx="9144000" cy="457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1363663"/>
            <a:ext cx="78105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551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"/>
            <a:ext cx="91440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"/>
            <a:ext cx="91440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90750"/>
            <a:ext cx="9144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9713"/>
            <a:ext cx="9144000" cy="637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6963" y="-65088"/>
            <a:ext cx="11339513" cy="698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01725" y="-144463"/>
            <a:ext cx="11347450" cy="714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90738"/>
            <a:ext cx="9144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625600"/>
            <a:ext cx="9144001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57338"/>
            <a:ext cx="9144001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687513"/>
            <a:ext cx="9144001" cy="348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52538"/>
            <a:ext cx="9144000" cy="435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36788" y="-106363"/>
            <a:ext cx="13617576" cy="707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488"/>
            <a:ext cx="91440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81188"/>
            <a:ext cx="9144001" cy="30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8600"/>
            <a:ext cx="914400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7338"/>
            <a:ext cx="9144000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9450"/>
            <a:ext cx="91440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1688"/>
            <a:ext cx="9144000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9850"/>
            <a:ext cx="91440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7900"/>
            <a:ext cx="9144000" cy="490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2588"/>
            <a:ext cx="91440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01913" y="-125413"/>
            <a:ext cx="14349413" cy="711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04988"/>
            <a:ext cx="9144000" cy="324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0813"/>
            <a:ext cx="9144000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350"/>
            <a:ext cx="9144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4650"/>
            <a:ext cx="9144000" cy="35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354013"/>
            <a:ext cx="86106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54013"/>
            <a:ext cx="73152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354013"/>
            <a:ext cx="77120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468313"/>
            <a:ext cx="6096000" cy="592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6563" y="411163"/>
            <a:ext cx="5730875" cy="60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 smtClean="0"/>
              <a:t>TEST PLAN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PERFORMANCE TESTING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642216" y="490258"/>
            <a:ext cx="3820102" cy="121864"/>
            <a:chOff x="707231" y="556259"/>
            <a:chExt cx="4201795" cy="137795"/>
          </a:xfrm>
        </p:grpSpPr>
        <p:pic>
          <p:nvPicPr>
            <p:cNvPr id="2136" name="object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7231" y="556259"/>
              <a:ext cx="1313497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7" name="object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0636" y="556259"/>
              <a:ext cx="2250090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8" name="object 5"/>
            <p:cNvSpPr>
              <a:spLocks/>
            </p:cNvSpPr>
            <p:nvPr/>
          </p:nvSpPr>
          <p:spPr bwMode="auto">
            <a:xfrm>
              <a:off x="4299864" y="562368"/>
              <a:ext cx="365125" cy="99060"/>
            </a:xfrm>
            <a:custGeom>
              <a:avLst/>
              <a:gdLst/>
              <a:ahLst/>
              <a:cxnLst>
                <a:cxn ang="0">
                  <a:pos x="0" y="596"/>
                </a:cxn>
                <a:cxn ang="0">
                  <a:pos x="30480" y="10756"/>
                </a:cxn>
                <a:cxn ang="0">
                  <a:pos x="42672" y="97116"/>
                </a:cxn>
                <a:cxn ang="0">
                  <a:pos x="73240" y="10756"/>
                </a:cxn>
                <a:cxn ang="0">
                  <a:pos x="113626" y="56375"/>
                </a:cxn>
                <a:cxn ang="0">
                  <a:pos x="80098" y="67056"/>
                </a:cxn>
                <a:cxn ang="0">
                  <a:pos x="113626" y="56375"/>
                </a:cxn>
                <a:cxn ang="0">
                  <a:pos x="193522" y="67144"/>
                </a:cxn>
                <a:cxn ang="0">
                  <a:pos x="178498" y="30124"/>
                </a:cxn>
                <a:cxn ang="0">
                  <a:pos x="146405" y="56476"/>
                </a:cxn>
                <a:cxn ang="0">
                  <a:pos x="160210" y="21424"/>
                </a:cxn>
                <a:cxn ang="0">
                  <a:pos x="161734" y="12280"/>
                </a:cxn>
                <a:cxn ang="0">
                  <a:pos x="164782" y="22948"/>
                </a:cxn>
                <a:cxn ang="0">
                  <a:pos x="178498" y="56476"/>
                </a:cxn>
                <a:cxn ang="0">
                  <a:pos x="171259" y="12280"/>
                </a:cxn>
                <a:cxn ang="0">
                  <a:pos x="157162" y="88"/>
                </a:cxn>
                <a:cxn ang="0">
                  <a:pos x="129641" y="97726"/>
                </a:cxn>
                <a:cxn ang="0">
                  <a:pos x="181546" y="67144"/>
                </a:cxn>
                <a:cxn ang="0">
                  <a:pos x="205930" y="97726"/>
                </a:cxn>
                <a:cxn ang="0">
                  <a:pos x="278409" y="16167"/>
                </a:cxn>
                <a:cxn ang="0">
                  <a:pos x="271551" y="7137"/>
                </a:cxn>
                <a:cxn ang="0">
                  <a:pos x="270027" y="22948"/>
                </a:cxn>
                <a:cxn ang="0">
                  <a:pos x="266979" y="41236"/>
                </a:cxn>
                <a:cxn ang="0">
                  <a:pos x="257835" y="48856"/>
                </a:cxn>
                <a:cxn ang="0">
                  <a:pos x="230314" y="50380"/>
                </a:cxn>
                <a:cxn ang="0">
                  <a:pos x="251739" y="10756"/>
                </a:cxn>
                <a:cxn ang="0">
                  <a:pos x="262407" y="15328"/>
                </a:cxn>
                <a:cxn ang="0">
                  <a:pos x="270027" y="22948"/>
                </a:cxn>
                <a:cxn ang="0">
                  <a:pos x="260083" y="1828"/>
                </a:cxn>
                <a:cxn ang="0">
                  <a:pos x="219646" y="88"/>
                </a:cxn>
                <a:cxn ang="0">
                  <a:pos x="230314" y="97726"/>
                </a:cxn>
                <a:cxn ang="0">
                  <a:pos x="242506" y="59524"/>
                </a:cxn>
                <a:cxn ang="0">
                  <a:pos x="277647" y="45808"/>
                </a:cxn>
                <a:cxn ang="0">
                  <a:pos x="280695" y="29044"/>
                </a:cxn>
                <a:cxn ang="0">
                  <a:pos x="301091" y="0"/>
                </a:cxn>
                <a:cxn ang="0">
                  <a:pos x="313283" y="99060"/>
                </a:cxn>
                <a:cxn ang="0">
                  <a:pos x="365099" y="56388"/>
                </a:cxn>
                <a:cxn ang="0">
                  <a:pos x="331571" y="67056"/>
                </a:cxn>
                <a:cxn ang="0">
                  <a:pos x="365099" y="56388"/>
                </a:cxn>
              </a:cxnLst>
              <a:rect l="0" t="0" r="r" b="b"/>
              <a:pathLst>
                <a:path w="365125" h="99059">
                  <a:moveTo>
                    <a:pt x="73240" y="596"/>
                  </a:moveTo>
                  <a:lnTo>
                    <a:pt x="0" y="596"/>
                  </a:lnTo>
                  <a:lnTo>
                    <a:pt x="0" y="10756"/>
                  </a:lnTo>
                  <a:lnTo>
                    <a:pt x="30480" y="10756"/>
                  </a:lnTo>
                  <a:lnTo>
                    <a:pt x="30480" y="97116"/>
                  </a:lnTo>
                  <a:lnTo>
                    <a:pt x="42672" y="97116"/>
                  </a:lnTo>
                  <a:lnTo>
                    <a:pt x="42672" y="10756"/>
                  </a:lnTo>
                  <a:lnTo>
                    <a:pt x="73240" y="10756"/>
                  </a:lnTo>
                  <a:lnTo>
                    <a:pt x="73240" y="596"/>
                  </a:lnTo>
                  <a:close/>
                </a:path>
                <a:path w="365125" h="99059">
                  <a:moveTo>
                    <a:pt x="113626" y="56375"/>
                  </a:moveTo>
                  <a:lnTo>
                    <a:pt x="80098" y="56375"/>
                  </a:lnTo>
                  <a:lnTo>
                    <a:pt x="80098" y="67056"/>
                  </a:lnTo>
                  <a:lnTo>
                    <a:pt x="113626" y="67056"/>
                  </a:lnTo>
                  <a:lnTo>
                    <a:pt x="113626" y="56375"/>
                  </a:lnTo>
                  <a:close/>
                </a:path>
                <a:path w="365125" h="99059">
                  <a:moveTo>
                    <a:pt x="205930" y="97726"/>
                  </a:moveTo>
                  <a:lnTo>
                    <a:pt x="193522" y="67144"/>
                  </a:lnTo>
                  <a:lnTo>
                    <a:pt x="189191" y="56476"/>
                  </a:lnTo>
                  <a:lnTo>
                    <a:pt x="178498" y="30124"/>
                  </a:lnTo>
                  <a:lnTo>
                    <a:pt x="178498" y="56476"/>
                  </a:lnTo>
                  <a:lnTo>
                    <a:pt x="146405" y="56476"/>
                  </a:lnTo>
                  <a:lnTo>
                    <a:pt x="157162" y="25996"/>
                  </a:lnTo>
                  <a:lnTo>
                    <a:pt x="160210" y="21424"/>
                  </a:lnTo>
                  <a:lnTo>
                    <a:pt x="161734" y="16852"/>
                  </a:lnTo>
                  <a:lnTo>
                    <a:pt x="161734" y="12280"/>
                  </a:lnTo>
                  <a:lnTo>
                    <a:pt x="163258" y="18376"/>
                  </a:lnTo>
                  <a:lnTo>
                    <a:pt x="164782" y="22948"/>
                  </a:lnTo>
                  <a:lnTo>
                    <a:pt x="166306" y="25996"/>
                  </a:lnTo>
                  <a:lnTo>
                    <a:pt x="178498" y="56476"/>
                  </a:lnTo>
                  <a:lnTo>
                    <a:pt x="178498" y="30124"/>
                  </a:lnTo>
                  <a:lnTo>
                    <a:pt x="171259" y="12280"/>
                  </a:lnTo>
                  <a:lnTo>
                    <a:pt x="166306" y="88"/>
                  </a:lnTo>
                  <a:lnTo>
                    <a:pt x="157162" y="88"/>
                  </a:lnTo>
                  <a:lnTo>
                    <a:pt x="118973" y="97726"/>
                  </a:lnTo>
                  <a:lnTo>
                    <a:pt x="129641" y="97726"/>
                  </a:lnTo>
                  <a:lnTo>
                    <a:pt x="141833" y="67144"/>
                  </a:lnTo>
                  <a:lnTo>
                    <a:pt x="181546" y="67144"/>
                  </a:lnTo>
                  <a:lnTo>
                    <a:pt x="193738" y="97726"/>
                  </a:lnTo>
                  <a:lnTo>
                    <a:pt x="205930" y="97726"/>
                  </a:lnTo>
                  <a:close/>
                </a:path>
                <a:path w="365125" h="99059">
                  <a:moveTo>
                    <a:pt x="280695" y="29044"/>
                  </a:moveTo>
                  <a:lnTo>
                    <a:pt x="278409" y="16167"/>
                  </a:lnTo>
                  <a:lnTo>
                    <a:pt x="274294" y="10756"/>
                  </a:lnTo>
                  <a:lnTo>
                    <a:pt x="271551" y="7137"/>
                  </a:lnTo>
                  <a:lnTo>
                    <a:pt x="270027" y="6438"/>
                  </a:lnTo>
                  <a:lnTo>
                    <a:pt x="270027" y="22948"/>
                  </a:lnTo>
                  <a:lnTo>
                    <a:pt x="270027" y="36664"/>
                  </a:lnTo>
                  <a:lnTo>
                    <a:pt x="266979" y="41236"/>
                  </a:lnTo>
                  <a:lnTo>
                    <a:pt x="262407" y="44284"/>
                  </a:lnTo>
                  <a:lnTo>
                    <a:pt x="257835" y="48856"/>
                  </a:lnTo>
                  <a:lnTo>
                    <a:pt x="250126" y="50380"/>
                  </a:lnTo>
                  <a:lnTo>
                    <a:pt x="230314" y="50380"/>
                  </a:lnTo>
                  <a:lnTo>
                    <a:pt x="230314" y="10756"/>
                  </a:lnTo>
                  <a:lnTo>
                    <a:pt x="251739" y="10756"/>
                  </a:lnTo>
                  <a:lnTo>
                    <a:pt x="259359" y="12280"/>
                  </a:lnTo>
                  <a:lnTo>
                    <a:pt x="262407" y="15328"/>
                  </a:lnTo>
                  <a:lnTo>
                    <a:pt x="266979" y="18376"/>
                  </a:lnTo>
                  <a:lnTo>
                    <a:pt x="270027" y="22948"/>
                  </a:lnTo>
                  <a:lnTo>
                    <a:pt x="270027" y="6438"/>
                  </a:lnTo>
                  <a:lnTo>
                    <a:pt x="260083" y="1828"/>
                  </a:lnTo>
                  <a:lnTo>
                    <a:pt x="244030" y="88"/>
                  </a:lnTo>
                  <a:lnTo>
                    <a:pt x="219646" y="88"/>
                  </a:lnTo>
                  <a:lnTo>
                    <a:pt x="219646" y="97726"/>
                  </a:lnTo>
                  <a:lnTo>
                    <a:pt x="230314" y="97726"/>
                  </a:lnTo>
                  <a:lnTo>
                    <a:pt x="230314" y="59524"/>
                  </a:lnTo>
                  <a:lnTo>
                    <a:pt x="242506" y="59524"/>
                  </a:lnTo>
                  <a:lnTo>
                    <a:pt x="273075" y="50380"/>
                  </a:lnTo>
                  <a:lnTo>
                    <a:pt x="277647" y="45808"/>
                  </a:lnTo>
                  <a:lnTo>
                    <a:pt x="280695" y="38188"/>
                  </a:lnTo>
                  <a:lnTo>
                    <a:pt x="280695" y="29044"/>
                  </a:lnTo>
                  <a:close/>
                </a:path>
                <a:path w="365125" h="99059">
                  <a:moveTo>
                    <a:pt x="313283" y="0"/>
                  </a:moveTo>
                  <a:lnTo>
                    <a:pt x="301091" y="0"/>
                  </a:lnTo>
                  <a:lnTo>
                    <a:pt x="301091" y="99060"/>
                  </a:lnTo>
                  <a:lnTo>
                    <a:pt x="313283" y="99060"/>
                  </a:lnTo>
                  <a:lnTo>
                    <a:pt x="313283" y="0"/>
                  </a:lnTo>
                  <a:close/>
                </a:path>
                <a:path w="365125" h="99059">
                  <a:moveTo>
                    <a:pt x="365099" y="56388"/>
                  </a:moveTo>
                  <a:lnTo>
                    <a:pt x="331571" y="56388"/>
                  </a:lnTo>
                  <a:lnTo>
                    <a:pt x="331571" y="67056"/>
                  </a:lnTo>
                  <a:lnTo>
                    <a:pt x="365099" y="67056"/>
                  </a:lnTo>
                  <a:lnTo>
                    <a:pt x="365099" y="56388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39" name="object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84299" y="562451"/>
              <a:ext cx="224218" cy="9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object 7"/>
          <p:cNvGrpSpPr>
            <a:grpSpLocks/>
          </p:cNvGrpSpPr>
          <p:nvPr/>
        </p:nvGrpSpPr>
        <p:grpSpPr bwMode="auto">
          <a:xfrm>
            <a:off x="4505614" y="490257"/>
            <a:ext cx="425739" cy="95250"/>
            <a:chOff x="4955857" y="556259"/>
            <a:chExt cx="468630" cy="107314"/>
          </a:xfrm>
        </p:grpSpPr>
        <p:pic>
          <p:nvPicPr>
            <p:cNvPr id="2134" name="object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55857" y="556259"/>
              <a:ext cx="297465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5" name="object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73135" y="585311"/>
              <a:ext cx="151066" cy="77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object 10"/>
          <p:cNvGrpSpPr>
            <a:grpSpLocks/>
          </p:cNvGrpSpPr>
          <p:nvPr/>
        </p:nvGrpSpPr>
        <p:grpSpPr bwMode="auto">
          <a:xfrm>
            <a:off x="4974648" y="490258"/>
            <a:ext cx="1616364" cy="121864"/>
            <a:chOff x="5471445" y="556260"/>
            <a:chExt cx="1778635" cy="137795"/>
          </a:xfrm>
        </p:grpSpPr>
        <p:pic>
          <p:nvPicPr>
            <p:cNvPr id="2132" name="object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71445" y="556260"/>
              <a:ext cx="1710118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3" name="object 12"/>
            <p:cNvSpPr>
              <a:spLocks/>
            </p:cNvSpPr>
            <p:nvPr/>
          </p:nvSpPr>
          <p:spPr bwMode="auto">
            <a:xfrm>
              <a:off x="7203948" y="556272"/>
              <a:ext cx="45720" cy="105410"/>
            </a:xfrm>
            <a:custGeom>
              <a:avLst/>
              <a:gdLst/>
              <a:ahLst/>
              <a:cxnLst>
                <a:cxn ang="0">
                  <a:pos x="12179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12179" y="105156"/>
                </a:cxn>
                <a:cxn ang="0">
                  <a:pos x="12179" y="0"/>
                </a:cxn>
                <a:cxn ang="0">
                  <a:pos x="45720" y="0"/>
                </a:cxn>
                <a:cxn ang="0">
                  <a:pos x="33528" y="0"/>
                </a:cxn>
                <a:cxn ang="0">
                  <a:pos x="33528" y="105156"/>
                </a:cxn>
                <a:cxn ang="0">
                  <a:pos x="45720" y="105156"/>
                </a:cxn>
                <a:cxn ang="0">
                  <a:pos x="45720" y="0"/>
                </a:cxn>
              </a:cxnLst>
              <a:rect l="0" t="0" r="r" b="b"/>
              <a:pathLst>
                <a:path w="45720" h="105409">
                  <a:moveTo>
                    <a:pt x="12179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12179" y="105156"/>
                  </a:lnTo>
                  <a:lnTo>
                    <a:pt x="12179" y="0"/>
                  </a:lnTo>
                  <a:close/>
                </a:path>
                <a:path w="45720" h="105409">
                  <a:moveTo>
                    <a:pt x="45720" y="0"/>
                  </a:moveTo>
                  <a:lnTo>
                    <a:pt x="33528" y="0"/>
                  </a:lnTo>
                  <a:lnTo>
                    <a:pt x="33528" y="105156"/>
                  </a:lnTo>
                  <a:lnTo>
                    <a:pt x="45720" y="105156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53" name="object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45853" y="490258"/>
            <a:ext cx="128443" cy="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4"/>
          <p:cNvGrpSpPr>
            <a:grpSpLocks/>
          </p:cNvGrpSpPr>
          <p:nvPr/>
        </p:nvGrpSpPr>
        <p:grpSpPr bwMode="auto">
          <a:xfrm>
            <a:off x="6823364" y="490258"/>
            <a:ext cx="463262" cy="121864"/>
            <a:chOff x="7504938" y="556259"/>
            <a:chExt cx="509905" cy="137795"/>
          </a:xfrm>
        </p:grpSpPr>
        <p:pic>
          <p:nvPicPr>
            <p:cNvPr id="2128" name="object 1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504938" y="559403"/>
              <a:ext cx="172402" cy="134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9" name="object 1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97152" y="585311"/>
              <a:ext cx="67151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30" name="object 1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84115" y="556259"/>
              <a:ext cx="192214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31" name="object 18"/>
            <p:cNvSpPr>
              <a:spLocks/>
            </p:cNvSpPr>
            <p:nvPr/>
          </p:nvSpPr>
          <p:spPr bwMode="auto">
            <a:xfrm>
              <a:off x="7999285" y="644842"/>
              <a:ext cx="15240" cy="18415"/>
            </a:xfrm>
            <a:custGeom>
              <a:avLst/>
              <a:gdLst/>
              <a:ahLst/>
              <a:cxnLst>
                <a:cxn ang="0">
                  <a:pos x="10668" y="18288"/>
                </a:cxn>
                <a:cxn ang="0">
                  <a:pos x="4572" y="18288"/>
                </a:cxn>
                <a:cxn ang="0">
                  <a:pos x="0" y="13716"/>
                </a:cxn>
                <a:cxn ang="0">
                  <a:pos x="0" y="9144"/>
                </a:cxn>
                <a:cxn ang="0">
                  <a:pos x="0" y="3048"/>
                </a:cxn>
                <a:cxn ang="0">
                  <a:pos x="3048" y="0"/>
                </a:cxn>
                <a:cxn ang="0">
                  <a:pos x="12192" y="0"/>
                </a:cxn>
                <a:cxn ang="0">
                  <a:pos x="15240" y="3048"/>
                </a:cxn>
                <a:cxn ang="0">
                  <a:pos x="15240" y="13716"/>
                </a:cxn>
                <a:cxn ang="0">
                  <a:pos x="10668" y="18288"/>
                </a:cxn>
              </a:cxnLst>
              <a:rect l="0" t="0" r="r" b="b"/>
              <a:pathLst>
                <a:path w="15240" h="18415">
                  <a:moveTo>
                    <a:pt x="10668" y="18288"/>
                  </a:moveTo>
                  <a:lnTo>
                    <a:pt x="4572" y="18288"/>
                  </a:lnTo>
                  <a:lnTo>
                    <a:pt x="0" y="13716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5240" y="3048"/>
                  </a:lnTo>
                  <a:lnTo>
                    <a:pt x="15240" y="13716"/>
                  </a:lnTo>
                  <a:lnTo>
                    <a:pt x="10668" y="18288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6" name="object 19"/>
          <p:cNvGrpSpPr>
            <a:grpSpLocks/>
          </p:cNvGrpSpPr>
          <p:nvPr/>
        </p:nvGrpSpPr>
        <p:grpSpPr bwMode="auto">
          <a:xfrm>
            <a:off x="7335694" y="494460"/>
            <a:ext cx="649432" cy="89647"/>
            <a:chOff x="8069389" y="560927"/>
            <a:chExt cx="715010" cy="100965"/>
          </a:xfrm>
        </p:grpSpPr>
        <p:pic>
          <p:nvPicPr>
            <p:cNvPr id="2124" name="object 20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069389" y="560927"/>
              <a:ext cx="151066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5" name="object 21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243316" y="570071"/>
              <a:ext cx="308133" cy="91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6" name="object 2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589645" y="562451"/>
              <a:ext cx="161639" cy="97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7" name="object 23"/>
            <p:cNvSpPr>
              <a:spLocks/>
            </p:cNvSpPr>
            <p:nvPr/>
          </p:nvSpPr>
          <p:spPr bwMode="auto">
            <a:xfrm>
              <a:off x="8772144" y="562356"/>
              <a:ext cx="12700" cy="99060"/>
            </a:xfrm>
            <a:custGeom>
              <a:avLst/>
              <a:gdLst/>
              <a:ahLst/>
              <a:cxnLst>
                <a:cxn ang="0">
                  <a:pos x="12191" y="99060"/>
                </a:cxn>
                <a:cxn ang="0">
                  <a:pos x="0" y="99060"/>
                </a:cxn>
                <a:cxn ang="0">
                  <a:pos x="0" y="0"/>
                </a:cxn>
                <a:cxn ang="0">
                  <a:pos x="12191" y="0"/>
                </a:cxn>
                <a:cxn ang="0">
                  <a:pos x="12191" y="99060"/>
                </a:cxn>
              </a:cxnLst>
              <a:rect l="0" t="0" r="r" b="b"/>
              <a:pathLst>
                <a:path w="12700" h="99059">
                  <a:moveTo>
                    <a:pt x="12191" y="99060"/>
                  </a:moveTo>
                  <a:lnTo>
                    <a:pt x="0" y="99060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9906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object 24"/>
          <p:cNvGrpSpPr>
            <a:grpSpLocks/>
          </p:cNvGrpSpPr>
          <p:nvPr/>
        </p:nvGrpSpPr>
        <p:grpSpPr bwMode="auto">
          <a:xfrm>
            <a:off x="8039967" y="490258"/>
            <a:ext cx="463261" cy="121864"/>
            <a:chOff x="8844343" y="556260"/>
            <a:chExt cx="508634" cy="137795"/>
          </a:xfrm>
        </p:grpSpPr>
        <p:pic>
          <p:nvPicPr>
            <p:cNvPr id="2121" name="object 2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844343" y="556260"/>
              <a:ext cx="265461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2" name="object 26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154096" y="559403"/>
              <a:ext cx="129635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23" name="object 27"/>
            <p:cNvSpPr>
              <a:spLocks/>
            </p:cNvSpPr>
            <p:nvPr/>
          </p:nvSpPr>
          <p:spPr bwMode="auto">
            <a:xfrm>
              <a:off x="9305544" y="556272"/>
              <a:ext cx="47625" cy="105410"/>
            </a:xfrm>
            <a:custGeom>
              <a:avLst/>
              <a:gdLst/>
              <a:ahLst/>
              <a:cxnLst>
                <a:cxn ang="0">
                  <a:pos x="12192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12192" y="105156"/>
                </a:cxn>
                <a:cxn ang="0">
                  <a:pos x="12192" y="0"/>
                </a:cxn>
                <a:cxn ang="0">
                  <a:pos x="47244" y="0"/>
                </a:cxn>
                <a:cxn ang="0">
                  <a:pos x="35052" y="0"/>
                </a:cxn>
                <a:cxn ang="0">
                  <a:pos x="35052" y="105156"/>
                </a:cxn>
                <a:cxn ang="0">
                  <a:pos x="47244" y="105156"/>
                </a:cxn>
                <a:cxn ang="0">
                  <a:pos x="47244" y="0"/>
                </a:cxn>
              </a:cxnLst>
              <a:rect l="0" t="0" r="r" b="b"/>
              <a:pathLst>
                <a:path w="47625" h="105409">
                  <a:moveTo>
                    <a:pt x="12192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12192" y="105156"/>
                  </a:lnTo>
                  <a:lnTo>
                    <a:pt x="12192" y="0"/>
                  </a:lnTo>
                  <a:close/>
                </a:path>
                <a:path w="47625" h="105409">
                  <a:moveTo>
                    <a:pt x="47244" y="0"/>
                  </a:moveTo>
                  <a:lnTo>
                    <a:pt x="35052" y="0"/>
                  </a:lnTo>
                  <a:lnTo>
                    <a:pt x="35052" y="105156"/>
                  </a:lnTo>
                  <a:lnTo>
                    <a:pt x="47244" y="105156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AA0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57" name="object 28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72660" y="675155"/>
            <a:ext cx="1001568" cy="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object 29"/>
          <p:cNvGrpSpPr>
            <a:grpSpLocks/>
          </p:cNvGrpSpPr>
          <p:nvPr/>
        </p:nvGrpSpPr>
        <p:grpSpPr bwMode="auto">
          <a:xfrm>
            <a:off x="2489489" y="2379850"/>
            <a:ext cx="2290329" cy="93849"/>
            <a:chOff x="2737770" y="2697194"/>
            <a:chExt cx="2520315" cy="106045"/>
          </a:xfrm>
        </p:grpSpPr>
        <p:pic>
          <p:nvPicPr>
            <p:cNvPr id="2119" name="object 30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737770" y="2701766"/>
              <a:ext cx="305085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20" name="object 31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087052" y="2697194"/>
              <a:ext cx="2170747" cy="105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32"/>
          <p:cNvGrpSpPr>
            <a:grpSpLocks/>
          </p:cNvGrpSpPr>
          <p:nvPr/>
        </p:nvGrpSpPr>
        <p:grpSpPr bwMode="auto">
          <a:xfrm>
            <a:off x="4997739" y="2388254"/>
            <a:ext cx="1137227" cy="117662"/>
            <a:chOff x="5497353" y="2706338"/>
            <a:chExt cx="1250950" cy="133350"/>
          </a:xfrm>
        </p:grpSpPr>
        <p:pic>
          <p:nvPicPr>
            <p:cNvPr id="2117" name="object 33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5497353" y="2706338"/>
              <a:ext cx="944308" cy="132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8" name="object 34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485953" y="2708370"/>
              <a:ext cx="262318" cy="99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object 35"/>
          <p:cNvGrpSpPr>
            <a:grpSpLocks/>
          </p:cNvGrpSpPr>
          <p:nvPr/>
        </p:nvGrpSpPr>
        <p:grpSpPr bwMode="auto">
          <a:xfrm>
            <a:off x="6182592" y="2384052"/>
            <a:ext cx="343477" cy="92449"/>
            <a:chOff x="6800183" y="2702051"/>
            <a:chExt cx="378460" cy="105410"/>
          </a:xfrm>
        </p:grpSpPr>
        <p:pic>
          <p:nvPicPr>
            <p:cNvPr id="2115" name="object 36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6800183" y="2707862"/>
              <a:ext cx="286797" cy="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16" name="object 37"/>
            <p:cNvSpPr>
              <a:spLocks/>
            </p:cNvSpPr>
            <p:nvPr/>
          </p:nvSpPr>
          <p:spPr bwMode="auto">
            <a:xfrm>
              <a:off x="7109460" y="2702051"/>
              <a:ext cx="69215" cy="105410"/>
            </a:xfrm>
            <a:custGeom>
              <a:avLst/>
              <a:gdLst/>
              <a:ahLst/>
              <a:cxnLst>
                <a:cxn ang="0">
                  <a:pos x="12179" y="0"/>
                </a:cxn>
                <a:cxn ang="0">
                  <a:pos x="0" y="0"/>
                </a:cxn>
                <a:cxn ang="0">
                  <a:pos x="0" y="105168"/>
                </a:cxn>
                <a:cxn ang="0">
                  <a:pos x="12179" y="105168"/>
                </a:cxn>
                <a:cxn ang="0">
                  <a:pos x="12179" y="0"/>
                </a:cxn>
                <a:cxn ang="0">
                  <a:pos x="69049" y="30302"/>
                </a:cxn>
                <a:cxn ang="0">
                  <a:pos x="47713" y="30302"/>
                </a:cxn>
                <a:cxn ang="0">
                  <a:pos x="47713" y="13436"/>
                </a:cxn>
                <a:cxn ang="0">
                  <a:pos x="41617" y="13436"/>
                </a:cxn>
                <a:cxn ang="0">
                  <a:pos x="37045" y="30302"/>
                </a:cxn>
                <a:cxn ang="0">
                  <a:pos x="26377" y="34874"/>
                </a:cxn>
                <a:cxn ang="0">
                  <a:pos x="26377" y="39446"/>
                </a:cxn>
                <a:cxn ang="0">
                  <a:pos x="37045" y="39446"/>
                </a:cxn>
                <a:cxn ang="0">
                  <a:pos x="37045" y="83642"/>
                </a:cxn>
                <a:cxn ang="0">
                  <a:pos x="38455" y="93459"/>
                </a:cxn>
                <a:cxn ang="0">
                  <a:pos x="42570" y="100101"/>
                </a:cxn>
                <a:cxn ang="0">
                  <a:pos x="49263" y="103873"/>
                </a:cxn>
                <a:cxn ang="0">
                  <a:pos x="58381" y="105067"/>
                </a:cxn>
                <a:cxn ang="0">
                  <a:pos x="69049" y="105067"/>
                </a:cxn>
                <a:cxn ang="0">
                  <a:pos x="69049" y="95834"/>
                </a:cxn>
                <a:cxn ang="0">
                  <a:pos x="53809" y="95834"/>
                </a:cxn>
                <a:cxn ang="0">
                  <a:pos x="49237" y="91262"/>
                </a:cxn>
                <a:cxn ang="0">
                  <a:pos x="47713" y="86690"/>
                </a:cxn>
                <a:cxn ang="0">
                  <a:pos x="47713" y="39446"/>
                </a:cxn>
                <a:cxn ang="0">
                  <a:pos x="69049" y="39446"/>
                </a:cxn>
                <a:cxn ang="0">
                  <a:pos x="69049" y="30302"/>
                </a:cxn>
              </a:cxnLst>
              <a:rect l="0" t="0" r="r" b="b"/>
              <a:pathLst>
                <a:path w="69215" h="105410">
                  <a:moveTo>
                    <a:pt x="12179" y="0"/>
                  </a:moveTo>
                  <a:lnTo>
                    <a:pt x="0" y="0"/>
                  </a:lnTo>
                  <a:lnTo>
                    <a:pt x="0" y="105168"/>
                  </a:lnTo>
                  <a:lnTo>
                    <a:pt x="12179" y="105168"/>
                  </a:lnTo>
                  <a:lnTo>
                    <a:pt x="12179" y="0"/>
                  </a:lnTo>
                  <a:close/>
                </a:path>
                <a:path w="69215" h="105410">
                  <a:moveTo>
                    <a:pt x="69049" y="30302"/>
                  </a:moveTo>
                  <a:lnTo>
                    <a:pt x="47713" y="30302"/>
                  </a:lnTo>
                  <a:lnTo>
                    <a:pt x="47713" y="13436"/>
                  </a:lnTo>
                  <a:lnTo>
                    <a:pt x="41617" y="13436"/>
                  </a:lnTo>
                  <a:lnTo>
                    <a:pt x="37045" y="30302"/>
                  </a:lnTo>
                  <a:lnTo>
                    <a:pt x="26377" y="34874"/>
                  </a:lnTo>
                  <a:lnTo>
                    <a:pt x="26377" y="39446"/>
                  </a:lnTo>
                  <a:lnTo>
                    <a:pt x="37045" y="39446"/>
                  </a:lnTo>
                  <a:lnTo>
                    <a:pt x="37045" y="83642"/>
                  </a:lnTo>
                  <a:lnTo>
                    <a:pt x="38455" y="93459"/>
                  </a:lnTo>
                  <a:lnTo>
                    <a:pt x="42570" y="100101"/>
                  </a:lnTo>
                  <a:lnTo>
                    <a:pt x="49263" y="103873"/>
                  </a:lnTo>
                  <a:lnTo>
                    <a:pt x="58381" y="105067"/>
                  </a:lnTo>
                  <a:lnTo>
                    <a:pt x="69049" y="105067"/>
                  </a:lnTo>
                  <a:lnTo>
                    <a:pt x="69049" y="95834"/>
                  </a:lnTo>
                  <a:lnTo>
                    <a:pt x="53809" y="95834"/>
                  </a:lnTo>
                  <a:lnTo>
                    <a:pt x="49237" y="91262"/>
                  </a:lnTo>
                  <a:lnTo>
                    <a:pt x="47713" y="86690"/>
                  </a:lnTo>
                  <a:lnTo>
                    <a:pt x="47713" y="39446"/>
                  </a:lnTo>
                  <a:lnTo>
                    <a:pt x="69049" y="39446"/>
                  </a:lnTo>
                  <a:lnTo>
                    <a:pt x="69049" y="30302"/>
                  </a:lnTo>
                  <a:close/>
                </a:path>
              </a:pathLst>
            </a:custGeom>
            <a:solidFill>
              <a:srgbClr val="11111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2061" name="object 38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31091" y="4268041"/>
            <a:ext cx="8087591" cy="1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object 39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41194" y="3308537"/>
            <a:ext cx="2332182" cy="12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object 40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541194" y="3499037"/>
            <a:ext cx="1586056" cy="10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object 41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531091" y="3836614"/>
            <a:ext cx="1101148" cy="23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object 42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727489" y="3835214"/>
            <a:ext cx="1539875" cy="183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43"/>
          <p:cNvGrpSpPr>
            <a:grpSpLocks/>
          </p:cNvGrpSpPr>
          <p:nvPr/>
        </p:nvGrpSpPr>
        <p:grpSpPr bwMode="auto">
          <a:xfrm>
            <a:off x="3343853" y="3847821"/>
            <a:ext cx="497897" cy="170890"/>
            <a:chOff x="3678935" y="4361053"/>
            <a:chExt cx="546735" cy="193675"/>
          </a:xfrm>
        </p:grpSpPr>
        <p:pic>
          <p:nvPicPr>
            <p:cNvPr id="2113" name="object 44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678935" y="4361053"/>
              <a:ext cx="296037" cy="19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4" name="object 45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3997833" y="4374261"/>
              <a:ext cx="227266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object 46"/>
          <p:cNvGrpSpPr>
            <a:grpSpLocks/>
          </p:cNvGrpSpPr>
          <p:nvPr/>
        </p:nvGrpSpPr>
        <p:grpSpPr bwMode="auto">
          <a:xfrm>
            <a:off x="3934114" y="3836615"/>
            <a:ext cx="733136" cy="182096"/>
            <a:chOff x="4327302" y="4347972"/>
            <a:chExt cx="807085" cy="206375"/>
          </a:xfrm>
        </p:grpSpPr>
        <p:pic>
          <p:nvPicPr>
            <p:cNvPr id="2108" name="object 47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4327302" y="4360449"/>
              <a:ext cx="299084" cy="193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9" name="object 48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4649247" y="4403216"/>
              <a:ext cx="111347" cy="151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10" name="object 49"/>
            <p:cNvPicPr>
              <a:picLocks noChangeAspect="1" noChangeArrowheads="1"/>
            </p:cNvPicPr>
            <p:nvPr/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4789551" y="4406265"/>
              <a:ext cx="135731" cy="148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11" name="object 50"/>
            <p:cNvSpPr>
              <a:spLocks/>
            </p:cNvSpPr>
            <p:nvPr/>
          </p:nvSpPr>
          <p:spPr bwMode="auto">
            <a:xfrm>
              <a:off x="4965192" y="4347972"/>
              <a:ext cx="41275" cy="203200"/>
            </a:xfrm>
            <a:custGeom>
              <a:avLst/>
              <a:gdLst/>
              <a:ahLst/>
              <a:cxnLst>
                <a:cxn ang="0">
                  <a:pos x="41147" y="202691"/>
                </a:cxn>
                <a:cxn ang="0">
                  <a:pos x="0" y="202691"/>
                </a:cxn>
                <a:cxn ang="0">
                  <a:pos x="0" y="0"/>
                </a:cxn>
                <a:cxn ang="0">
                  <a:pos x="41147" y="0"/>
                </a:cxn>
                <a:cxn ang="0">
                  <a:pos x="41147" y="202691"/>
                </a:cxn>
              </a:cxnLst>
              <a:rect l="0" t="0" r="r" b="b"/>
              <a:pathLst>
                <a:path w="41275" h="203200">
                  <a:moveTo>
                    <a:pt x="41147" y="202691"/>
                  </a:moveTo>
                  <a:lnTo>
                    <a:pt x="0" y="202691"/>
                  </a:lnTo>
                  <a:lnTo>
                    <a:pt x="0" y="0"/>
                  </a:lnTo>
                  <a:lnTo>
                    <a:pt x="41147" y="0"/>
                  </a:lnTo>
                  <a:lnTo>
                    <a:pt x="41147" y="202691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12" name="object 51"/>
            <p:cNvPicPr>
              <a:picLocks noChangeAspect="1" noChangeArrowheads="1"/>
            </p:cNvPicPr>
            <p:nvPr/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5033676" y="4374261"/>
              <a:ext cx="100679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52"/>
          <p:cNvGrpSpPr>
            <a:grpSpLocks/>
          </p:cNvGrpSpPr>
          <p:nvPr/>
        </p:nvGrpSpPr>
        <p:grpSpPr bwMode="auto">
          <a:xfrm>
            <a:off x="536864" y="4552390"/>
            <a:ext cx="565727" cy="88247"/>
            <a:chOff x="591312" y="5160073"/>
            <a:chExt cx="621030" cy="99695"/>
          </a:xfrm>
        </p:grpSpPr>
        <p:sp>
          <p:nvSpPr>
            <p:cNvPr id="2104" name="object 53"/>
            <p:cNvSpPr>
              <a:spLocks/>
            </p:cNvSpPr>
            <p:nvPr/>
          </p:nvSpPr>
          <p:spPr bwMode="auto">
            <a:xfrm>
              <a:off x="591312" y="5160073"/>
              <a:ext cx="59690" cy="99695"/>
            </a:xfrm>
            <a:custGeom>
              <a:avLst/>
              <a:gdLst/>
              <a:ahLst/>
              <a:cxnLst>
                <a:cxn ang="0">
                  <a:pos x="25908" y="99155"/>
                </a:cxn>
                <a:cxn ang="0">
                  <a:pos x="18216" y="98869"/>
                </a:cxn>
                <a:cxn ang="0">
                  <a:pos x="11239" y="98012"/>
                </a:cxn>
                <a:cxn ang="0">
                  <a:pos x="5119" y="96583"/>
                </a:cxn>
                <a:cxn ang="0">
                  <a:pos x="0" y="94583"/>
                </a:cxn>
                <a:cxn ang="0">
                  <a:pos x="0" y="83915"/>
                </a:cxn>
                <a:cxn ang="0">
                  <a:pos x="3048" y="85439"/>
                </a:cxn>
                <a:cxn ang="0">
                  <a:pos x="7620" y="86963"/>
                </a:cxn>
                <a:cxn ang="0">
                  <a:pos x="12192" y="86963"/>
                </a:cxn>
                <a:cxn ang="0">
                  <a:pos x="16764" y="88487"/>
                </a:cxn>
                <a:cxn ang="0">
                  <a:pos x="33623" y="88487"/>
                </a:cxn>
                <a:cxn ang="0">
                  <a:pos x="39719" y="86963"/>
                </a:cxn>
                <a:cxn ang="0">
                  <a:pos x="42767" y="85439"/>
                </a:cxn>
                <a:cxn ang="0">
                  <a:pos x="47339" y="82391"/>
                </a:cxn>
                <a:cxn ang="0">
                  <a:pos x="48863" y="77819"/>
                </a:cxn>
                <a:cxn ang="0">
                  <a:pos x="48863" y="70199"/>
                </a:cxn>
                <a:cxn ang="0">
                  <a:pos x="47339" y="67151"/>
                </a:cxn>
                <a:cxn ang="0">
                  <a:pos x="47339" y="65627"/>
                </a:cxn>
                <a:cxn ang="0">
                  <a:pos x="45815" y="62579"/>
                </a:cxn>
                <a:cxn ang="0">
                  <a:pos x="36671" y="58007"/>
                </a:cxn>
                <a:cxn ang="0">
                  <a:pos x="32099" y="54959"/>
                </a:cxn>
                <a:cxn ang="0">
                  <a:pos x="1524" y="32099"/>
                </a:cxn>
                <a:cxn ang="0">
                  <a:pos x="1524" y="16763"/>
                </a:cxn>
                <a:cxn ang="0">
                  <a:pos x="3048" y="12191"/>
                </a:cxn>
                <a:cxn ang="0">
                  <a:pos x="15240" y="3047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8036" y="523"/>
                </a:cxn>
                <a:cxn ang="0">
                  <a:pos x="44850" y="1904"/>
                </a:cxn>
                <a:cxn ang="0">
                  <a:pos x="51362" y="3857"/>
                </a:cxn>
                <a:cxn ang="0">
                  <a:pos x="58007" y="6095"/>
                </a:cxn>
                <a:cxn ang="0">
                  <a:pos x="53435" y="15239"/>
                </a:cxn>
                <a:cxn ang="0">
                  <a:pos x="45815" y="12191"/>
                </a:cxn>
                <a:cxn ang="0">
                  <a:pos x="38195" y="10667"/>
                </a:cxn>
                <a:cxn ang="0">
                  <a:pos x="24384" y="10667"/>
                </a:cxn>
                <a:cxn ang="0">
                  <a:pos x="19812" y="12191"/>
                </a:cxn>
                <a:cxn ang="0">
                  <a:pos x="16764" y="13715"/>
                </a:cxn>
                <a:cxn ang="0">
                  <a:pos x="13716" y="16763"/>
                </a:cxn>
                <a:cxn ang="0">
                  <a:pos x="12192" y="19811"/>
                </a:cxn>
                <a:cxn ang="0">
                  <a:pos x="12192" y="30575"/>
                </a:cxn>
                <a:cxn ang="0">
                  <a:pos x="13716" y="33623"/>
                </a:cxn>
                <a:cxn ang="0">
                  <a:pos x="16764" y="36671"/>
                </a:cxn>
                <a:cxn ang="0">
                  <a:pos x="19812" y="38195"/>
                </a:cxn>
                <a:cxn ang="0">
                  <a:pos x="22859" y="41243"/>
                </a:cxn>
                <a:cxn ang="0">
                  <a:pos x="27432" y="42767"/>
                </a:cxn>
                <a:cxn ang="0">
                  <a:pos x="33623" y="44291"/>
                </a:cxn>
                <a:cxn ang="0">
                  <a:pos x="42767" y="48863"/>
                </a:cxn>
                <a:cxn ang="0">
                  <a:pos x="50387" y="51911"/>
                </a:cxn>
                <a:cxn ang="0">
                  <a:pos x="53435" y="56483"/>
                </a:cxn>
                <a:cxn ang="0">
                  <a:pos x="58007" y="59531"/>
                </a:cxn>
                <a:cxn ang="0">
                  <a:pos x="59531" y="65627"/>
                </a:cxn>
                <a:cxn ang="0">
                  <a:pos x="59531" y="80867"/>
                </a:cxn>
                <a:cxn ang="0">
                  <a:pos x="33416" y="98607"/>
                </a:cxn>
                <a:cxn ang="0">
                  <a:pos x="25908" y="99155"/>
                </a:cxn>
              </a:cxnLst>
              <a:rect l="0" t="0" r="r" b="b"/>
              <a:pathLst>
                <a:path w="59690" h="99695">
                  <a:moveTo>
                    <a:pt x="25908" y="99155"/>
                  </a:moveTo>
                  <a:lnTo>
                    <a:pt x="18216" y="98869"/>
                  </a:lnTo>
                  <a:lnTo>
                    <a:pt x="11239" y="98012"/>
                  </a:lnTo>
                  <a:lnTo>
                    <a:pt x="5119" y="96583"/>
                  </a:lnTo>
                  <a:lnTo>
                    <a:pt x="0" y="94583"/>
                  </a:lnTo>
                  <a:lnTo>
                    <a:pt x="0" y="83915"/>
                  </a:lnTo>
                  <a:lnTo>
                    <a:pt x="3048" y="85439"/>
                  </a:lnTo>
                  <a:lnTo>
                    <a:pt x="7620" y="86963"/>
                  </a:lnTo>
                  <a:lnTo>
                    <a:pt x="12192" y="86963"/>
                  </a:lnTo>
                  <a:lnTo>
                    <a:pt x="16764" y="88487"/>
                  </a:lnTo>
                  <a:lnTo>
                    <a:pt x="33623" y="88487"/>
                  </a:lnTo>
                  <a:lnTo>
                    <a:pt x="39719" y="86963"/>
                  </a:lnTo>
                  <a:lnTo>
                    <a:pt x="42767" y="85439"/>
                  </a:lnTo>
                  <a:lnTo>
                    <a:pt x="47339" y="82391"/>
                  </a:lnTo>
                  <a:lnTo>
                    <a:pt x="48863" y="77819"/>
                  </a:lnTo>
                  <a:lnTo>
                    <a:pt x="48863" y="70199"/>
                  </a:lnTo>
                  <a:lnTo>
                    <a:pt x="47339" y="67151"/>
                  </a:lnTo>
                  <a:lnTo>
                    <a:pt x="47339" y="65627"/>
                  </a:lnTo>
                  <a:lnTo>
                    <a:pt x="45815" y="62579"/>
                  </a:lnTo>
                  <a:lnTo>
                    <a:pt x="36671" y="58007"/>
                  </a:lnTo>
                  <a:lnTo>
                    <a:pt x="32099" y="54959"/>
                  </a:lnTo>
                  <a:lnTo>
                    <a:pt x="1524" y="32099"/>
                  </a:lnTo>
                  <a:lnTo>
                    <a:pt x="1524" y="16763"/>
                  </a:lnTo>
                  <a:lnTo>
                    <a:pt x="3048" y="12191"/>
                  </a:lnTo>
                  <a:lnTo>
                    <a:pt x="15240" y="3047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8036" y="523"/>
                  </a:lnTo>
                  <a:lnTo>
                    <a:pt x="44850" y="1904"/>
                  </a:lnTo>
                  <a:lnTo>
                    <a:pt x="51362" y="3857"/>
                  </a:lnTo>
                  <a:lnTo>
                    <a:pt x="58007" y="6095"/>
                  </a:lnTo>
                  <a:lnTo>
                    <a:pt x="53435" y="15239"/>
                  </a:lnTo>
                  <a:lnTo>
                    <a:pt x="45815" y="12191"/>
                  </a:lnTo>
                  <a:lnTo>
                    <a:pt x="38195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6764" y="13715"/>
                  </a:lnTo>
                  <a:lnTo>
                    <a:pt x="13716" y="16763"/>
                  </a:lnTo>
                  <a:lnTo>
                    <a:pt x="12192" y="19811"/>
                  </a:lnTo>
                  <a:lnTo>
                    <a:pt x="12192" y="30575"/>
                  </a:lnTo>
                  <a:lnTo>
                    <a:pt x="13716" y="33623"/>
                  </a:lnTo>
                  <a:lnTo>
                    <a:pt x="16764" y="36671"/>
                  </a:lnTo>
                  <a:lnTo>
                    <a:pt x="19812" y="38195"/>
                  </a:lnTo>
                  <a:lnTo>
                    <a:pt x="22859" y="41243"/>
                  </a:lnTo>
                  <a:lnTo>
                    <a:pt x="27432" y="42767"/>
                  </a:lnTo>
                  <a:lnTo>
                    <a:pt x="33623" y="44291"/>
                  </a:lnTo>
                  <a:lnTo>
                    <a:pt x="42767" y="48863"/>
                  </a:lnTo>
                  <a:lnTo>
                    <a:pt x="50387" y="51911"/>
                  </a:lnTo>
                  <a:lnTo>
                    <a:pt x="53435" y="56483"/>
                  </a:lnTo>
                  <a:lnTo>
                    <a:pt x="58007" y="59531"/>
                  </a:lnTo>
                  <a:lnTo>
                    <a:pt x="59531" y="65627"/>
                  </a:lnTo>
                  <a:lnTo>
                    <a:pt x="59531" y="80867"/>
                  </a:lnTo>
                  <a:lnTo>
                    <a:pt x="33416" y="98607"/>
                  </a:lnTo>
                  <a:lnTo>
                    <a:pt x="25908" y="99155"/>
                  </a:lnTo>
                  <a:close/>
                </a:path>
              </a:pathLst>
            </a:custGeom>
            <a:solidFill>
              <a:srgbClr val="A7954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05" name="object 54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670655" y="5161597"/>
              <a:ext cx="233076" cy="9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6" name="object 55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30020" y="5161597"/>
              <a:ext cx="73152" cy="9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7" name="object 56"/>
            <p:cNvPicPr>
              <a:picLocks noChangeAspect="1" noChangeArrowheads="1"/>
            </p:cNvPicPr>
            <p:nvPr/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024604" y="5160073"/>
              <a:ext cx="187642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object 57"/>
          <p:cNvGrpSpPr>
            <a:grpSpLocks/>
          </p:cNvGrpSpPr>
          <p:nvPr/>
        </p:nvGrpSpPr>
        <p:grpSpPr bwMode="auto">
          <a:xfrm>
            <a:off x="1179080" y="4552390"/>
            <a:ext cx="513773" cy="88247"/>
            <a:chOff x="1297686" y="5160073"/>
            <a:chExt cx="564515" cy="99695"/>
          </a:xfrm>
        </p:grpSpPr>
        <p:pic>
          <p:nvPicPr>
            <p:cNvPr id="2100" name="object 58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97686" y="5161597"/>
              <a:ext cx="76200" cy="96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1" name="object 59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395317" y="5160073"/>
              <a:ext cx="126587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02" name="object 60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541716" y="5160073"/>
              <a:ext cx="238029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03" name="object 61"/>
            <p:cNvSpPr>
              <a:spLocks/>
            </p:cNvSpPr>
            <p:nvPr/>
          </p:nvSpPr>
          <p:spPr bwMode="auto">
            <a:xfrm>
              <a:off x="1801082" y="5161597"/>
              <a:ext cx="60960" cy="96520"/>
            </a:xfrm>
            <a:custGeom>
              <a:avLst/>
              <a:gdLst/>
              <a:ahLst/>
              <a:cxnLst>
                <a:cxn ang="0">
                  <a:pos x="12192" y="96107"/>
                </a:cxn>
                <a:cxn ang="0">
                  <a:pos x="0" y="96107"/>
                </a:cxn>
                <a:cxn ang="0">
                  <a:pos x="0" y="0"/>
                </a:cxn>
                <a:cxn ang="0">
                  <a:pos x="24384" y="0"/>
                </a:cxn>
                <a:cxn ang="0">
                  <a:pos x="40386" y="1739"/>
                </a:cxn>
                <a:cxn ang="0">
                  <a:pos x="51816" y="7060"/>
                </a:cxn>
                <a:cxn ang="0">
                  <a:pos x="54548" y="10668"/>
                </a:cxn>
                <a:cxn ang="0">
                  <a:pos x="12192" y="10668"/>
                </a:cxn>
                <a:cxn ang="0">
                  <a:pos x="12192" y="48863"/>
                </a:cxn>
                <a:cxn ang="0">
                  <a:pos x="52832" y="48863"/>
                </a:cxn>
                <a:cxn ang="0">
                  <a:pos x="50292" y="50387"/>
                </a:cxn>
                <a:cxn ang="0">
                  <a:pos x="45148" y="54149"/>
                </a:cxn>
                <a:cxn ang="0">
                  <a:pos x="38862" y="56483"/>
                </a:cxn>
                <a:cxn ang="0">
                  <a:pos x="31432" y="57673"/>
                </a:cxn>
                <a:cxn ang="0">
                  <a:pos x="22860" y="58007"/>
                </a:cxn>
                <a:cxn ang="0">
                  <a:pos x="12192" y="58007"/>
                </a:cxn>
                <a:cxn ang="0">
                  <a:pos x="12192" y="96107"/>
                </a:cxn>
                <a:cxn ang="0">
                  <a:pos x="52832" y="48863"/>
                </a:cxn>
                <a:cxn ang="0">
                  <a:pos x="32004" y="48863"/>
                </a:cxn>
                <a:cxn ang="0">
                  <a:pos x="38100" y="47339"/>
                </a:cxn>
                <a:cxn ang="0">
                  <a:pos x="47244" y="41243"/>
                </a:cxn>
                <a:cxn ang="0">
                  <a:pos x="48768" y="36671"/>
                </a:cxn>
                <a:cxn ang="0">
                  <a:pos x="48768" y="22860"/>
                </a:cxn>
                <a:cxn ang="0">
                  <a:pos x="47244" y="18288"/>
                </a:cxn>
                <a:cxn ang="0">
                  <a:pos x="42672" y="15240"/>
                </a:cxn>
                <a:cxn ang="0">
                  <a:pos x="39624" y="12192"/>
                </a:cxn>
                <a:cxn ang="0">
                  <a:pos x="32004" y="10668"/>
                </a:cxn>
                <a:cxn ang="0">
                  <a:pos x="54548" y="10668"/>
                </a:cxn>
                <a:cxn ang="0">
                  <a:pos x="58674" y="16113"/>
                </a:cxn>
                <a:cxn ang="0">
                  <a:pos x="60960" y="29051"/>
                </a:cxn>
                <a:cxn ang="0">
                  <a:pos x="60960" y="38195"/>
                </a:cxn>
                <a:cxn ang="0">
                  <a:pos x="57912" y="45815"/>
                </a:cxn>
                <a:cxn ang="0">
                  <a:pos x="52832" y="48863"/>
                </a:cxn>
              </a:cxnLst>
              <a:rect l="0" t="0" r="r" b="b"/>
              <a:pathLst>
                <a:path w="60960" h="96520">
                  <a:moveTo>
                    <a:pt x="12192" y="96107"/>
                  </a:moveTo>
                  <a:lnTo>
                    <a:pt x="0" y="96107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40386" y="1739"/>
                  </a:lnTo>
                  <a:lnTo>
                    <a:pt x="51816" y="7060"/>
                  </a:lnTo>
                  <a:lnTo>
                    <a:pt x="54548" y="10668"/>
                  </a:lnTo>
                  <a:lnTo>
                    <a:pt x="12192" y="10668"/>
                  </a:lnTo>
                  <a:lnTo>
                    <a:pt x="12192" y="48863"/>
                  </a:lnTo>
                  <a:lnTo>
                    <a:pt x="52832" y="48863"/>
                  </a:lnTo>
                  <a:lnTo>
                    <a:pt x="50292" y="50387"/>
                  </a:lnTo>
                  <a:lnTo>
                    <a:pt x="45148" y="54149"/>
                  </a:lnTo>
                  <a:lnTo>
                    <a:pt x="38862" y="56483"/>
                  </a:lnTo>
                  <a:lnTo>
                    <a:pt x="31432" y="57673"/>
                  </a:lnTo>
                  <a:lnTo>
                    <a:pt x="22860" y="58007"/>
                  </a:lnTo>
                  <a:lnTo>
                    <a:pt x="12192" y="58007"/>
                  </a:lnTo>
                  <a:lnTo>
                    <a:pt x="12192" y="96107"/>
                  </a:lnTo>
                  <a:close/>
                </a:path>
                <a:path w="60960" h="96520">
                  <a:moveTo>
                    <a:pt x="52832" y="48863"/>
                  </a:moveTo>
                  <a:lnTo>
                    <a:pt x="32004" y="48863"/>
                  </a:lnTo>
                  <a:lnTo>
                    <a:pt x="38100" y="47339"/>
                  </a:lnTo>
                  <a:lnTo>
                    <a:pt x="47244" y="41243"/>
                  </a:lnTo>
                  <a:lnTo>
                    <a:pt x="48768" y="36671"/>
                  </a:lnTo>
                  <a:lnTo>
                    <a:pt x="48768" y="22860"/>
                  </a:lnTo>
                  <a:lnTo>
                    <a:pt x="47244" y="18288"/>
                  </a:lnTo>
                  <a:lnTo>
                    <a:pt x="42672" y="15240"/>
                  </a:lnTo>
                  <a:lnTo>
                    <a:pt x="39624" y="12192"/>
                  </a:lnTo>
                  <a:lnTo>
                    <a:pt x="32004" y="10668"/>
                  </a:lnTo>
                  <a:lnTo>
                    <a:pt x="54548" y="10668"/>
                  </a:lnTo>
                  <a:lnTo>
                    <a:pt x="58674" y="16113"/>
                  </a:lnTo>
                  <a:lnTo>
                    <a:pt x="60960" y="29051"/>
                  </a:lnTo>
                  <a:lnTo>
                    <a:pt x="60960" y="38195"/>
                  </a:lnTo>
                  <a:lnTo>
                    <a:pt x="57912" y="45815"/>
                  </a:lnTo>
                  <a:lnTo>
                    <a:pt x="52832" y="48863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5" name="object 62"/>
          <p:cNvGrpSpPr>
            <a:grpSpLocks/>
          </p:cNvGrpSpPr>
          <p:nvPr/>
        </p:nvGrpSpPr>
        <p:grpSpPr bwMode="auto">
          <a:xfrm>
            <a:off x="1850159" y="4521574"/>
            <a:ext cx="163080" cy="168088"/>
            <a:chOff x="2034539" y="5125212"/>
            <a:chExt cx="180340" cy="189230"/>
          </a:xfrm>
        </p:grpSpPr>
        <p:pic>
          <p:nvPicPr>
            <p:cNvPr id="2097" name="object 63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2071115" y="5205984"/>
              <a:ext cx="129539" cy="106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8" name="object 64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2034539" y="5169408"/>
              <a:ext cx="111251" cy="144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9" name="object 65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2034539" y="5125212"/>
              <a:ext cx="179831" cy="126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object 66"/>
          <p:cNvGrpSpPr>
            <a:grpSpLocks/>
          </p:cNvGrpSpPr>
          <p:nvPr/>
        </p:nvGrpSpPr>
        <p:grpSpPr bwMode="auto">
          <a:xfrm>
            <a:off x="2088284" y="4562196"/>
            <a:ext cx="264102" cy="85444"/>
            <a:chOff x="2296858" y="5170741"/>
            <a:chExt cx="291465" cy="96520"/>
          </a:xfrm>
        </p:grpSpPr>
        <p:pic>
          <p:nvPicPr>
            <p:cNvPr id="2095" name="object 67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2296858" y="5172265"/>
              <a:ext cx="112871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6" name="object 68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2444876" y="5170741"/>
              <a:ext cx="143351" cy="9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72" name="object 69"/>
          <p:cNvSpPr>
            <a:spLocks/>
          </p:cNvSpPr>
          <p:nvPr/>
        </p:nvSpPr>
        <p:spPr bwMode="auto">
          <a:xfrm>
            <a:off x="2589068" y="4545386"/>
            <a:ext cx="134216" cy="116261"/>
          </a:xfrm>
          <a:custGeom>
            <a:avLst/>
            <a:gdLst/>
            <a:ahLst/>
            <a:cxnLst>
              <a:cxn ang="0">
                <a:pos x="25908" y="74676"/>
              </a:cxn>
              <a:cxn ang="0">
                <a:pos x="0" y="74676"/>
              </a:cxn>
              <a:cxn ang="0">
                <a:pos x="0" y="132575"/>
              </a:cxn>
              <a:cxn ang="0">
                <a:pos x="25908" y="132575"/>
              </a:cxn>
              <a:cxn ang="0">
                <a:pos x="25908" y="74676"/>
              </a:cxn>
              <a:cxn ang="0">
                <a:pos x="56388" y="59423"/>
              </a:cxn>
              <a:cxn ang="0">
                <a:pos x="30467" y="59423"/>
              </a:cxn>
              <a:cxn ang="0">
                <a:pos x="30467" y="131064"/>
              </a:cxn>
              <a:cxn ang="0">
                <a:pos x="56388" y="131064"/>
              </a:cxn>
              <a:cxn ang="0">
                <a:pos x="56388" y="59423"/>
              </a:cxn>
              <a:cxn ang="0">
                <a:pos x="85344" y="42672"/>
              </a:cxn>
              <a:cxn ang="0">
                <a:pos x="59436" y="42672"/>
              </a:cxn>
              <a:cxn ang="0">
                <a:pos x="59436" y="132575"/>
              </a:cxn>
              <a:cxn ang="0">
                <a:pos x="85344" y="132575"/>
              </a:cxn>
              <a:cxn ang="0">
                <a:pos x="85344" y="42672"/>
              </a:cxn>
              <a:cxn ang="0">
                <a:pos x="115824" y="22860"/>
              </a:cxn>
              <a:cxn ang="0">
                <a:pos x="89916" y="22860"/>
              </a:cxn>
              <a:cxn ang="0">
                <a:pos x="89916" y="132575"/>
              </a:cxn>
              <a:cxn ang="0">
                <a:pos x="115824" y="132575"/>
              </a:cxn>
              <a:cxn ang="0">
                <a:pos x="115824" y="22860"/>
              </a:cxn>
              <a:cxn ang="0">
                <a:pos x="146304" y="0"/>
              </a:cxn>
              <a:cxn ang="0">
                <a:pos x="120396" y="0"/>
              </a:cxn>
              <a:cxn ang="0">
                <a:pos x="120396" y="132575"/>
              </a:cxn>
              <a:cxn ang="0">
                <a:pos x="146304" y="132575"/>
              </a:cxn>
              <a:cxn ang="0">
                <a:pos x="146304" y="0"/>
              </a:cxn>
            </a:cxnLst>
            <a:rect l="0" t="0" r="r" b="b"/>
            <a:pathLst>
              <a:path w="146685" h="132714">
                <a:moveTo>
                  <a:pt x="25908" y="74676"/>
                </a:moveTo>
                <a:lnTo>
                  <a:pt x="0" y="74676"/>
                </a:lnTo>
                <a:lnTo>
                  <a:pt x="0" y="132575"/>
                </a:lnTo>
                <a:lnTo>
                  <a:pt x="25908" y="132575"/>
                </a:lnTo>
                <a:lnTo>
                  <a:pt x="25908" y="74676"/>
                </a:lnTo>
                <a:close/>
              </a:path>
              <a:path w="146685" h="132714">
                <a:moveTo>
                  <a:pt x="56388" y="59423"/>
                </a:moveTo>
                <a:lnTo>
                  <a:pt x="30467" y="59423"/>
                </a:lnTo>
                <a:lnTo>
                  <a:pt x="30467" y="131064"/>
                </a:lnTo>
                <a:lnTo>
                  <a:pt x="56388" y="131064"/>
                </a:lnTo>
                <a:lnTo>
                  <a:pt x="56388" y="59423"/>
                </a:lnTo>
                <a:close/>
              </a:path>
              <a:path w="146685" h="132714">
                <a:moveTo>
                  <a:pt x="85344" y="42672"/>
                </a:moveTo>
                <a:lnTo>
                  <a:pt x="59436" y="42672"/>
                </a:lnTo>
                <a:lnTo>
                  <a:pt x="59436" y="132575"/>
                </a:lnTo>
                <a:lnTo>
                  <a:pt x="85344" y="132575"/>
                </a:lnTo>
                <a:lnTo>
                  <a:pt x="85344" y="42672"/>
                </a:lnTo>
                <a:close/>
              </a:path>
              <a:path w="146685" h="132714">
                <a:moveTo>
                  <a:pt x="115824" y="22860"/>
                </a:moveTo>
                <a:lnTo>
                  <a:pt x="89916" y="22860"/>
                </a:lnTo>
                <a:lnTo>
                  <a:pt x="89916" y="132575"/>
                </a:lnTo>
                <a:lnTo>
                  <a:pt x="115824" y="132575"/>
                </a:lnTo>
                <a:lnTo>
                  <a:pt x="115824" y="22860"/>
                </a:lnTo>
                <a:close/>
              </a:path>
              <a:path w="146685" h="132714">
                <a:moveTo>
                  <a:pt x="146304" y="0"/>
                </a:moveTo>
                <a:lnTo>
                  <a:pt x="120396" y="0"/>
                </a:lnTo>
                <a:lnTo>
                  <a:pt x="120396" y="132575"/>
                </a:lnTo>
                <a:lnTo>
                  <a:pt x="146304" y="132575"/>
                </a:lnTo>
                <a:lnTo>
                  <a:pt x="146304" y="0"/>
                </a:lnTo>
                <a:close/>
              </a:path>
            </a:pathLst>
          </a:custGeom>
          <a:solidFill>
            <a:srgbClr val="E8A556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7" name="object 70"/>
          <p:cNvGrpSpPr>
            <a:grpSpLocks/>
          </p:cNvGrpSpPr>
          <p:nvPr/>
        </p:nvGrpSpPr>
        <p:grpSpPr bwMode="auto">
          <a:xfrm>
            <a:off x="2822864" y="4556593"/>
            <a:ext cx="303068" cy="92449"/>
            <a:chOff x="3105340" y="5164835"/>
            <a:chExt cx="332740" cy="104139"/>
          </a:xfrm>
        </p:grpSpPr>
        <p:pic>
          <p:nvPicPr>
            <p:cNvPr id="2093" name="object 71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3105340" y="5170741"/>
              <a:ext cx="138874" cy="97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4" name="object 72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3267074" y="5164835"/>
              <a:ext cx="170878" cy="10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74" name="object 73"/>
          <p:cNvPicPr>
            <a:picLocks noChangeAspect="1" noChangeArrowheads="1"/>
          </p:cNvPicPr>
          <p:nvPr/>
        </p:nvPicPr>
        <p:blipFill>
          <a:blip r:embed="rId47"/>
          <a:srcRect/>
          <a:stretch>
            <a:fillRect/>
          </a:stretch>
        </p:blipFill>
        <p:spPr bwMode="auto">
          <a:xfrm>
            <a:off x="3346740" y="4536982"/>
            <a:ext cx="180397" cy="1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5" name="object 74"/>
          <p:cNvPicPr>
            <a:picLocks noChangeAspect="1" noChangeArrowheads="1"/>
          </p:cNvPicPr>
          <p:nvPr/>
        </p:nvPicPr>
        <p:blipFill>
          <a:blip r:embed="rId48"/>
          <a:srcRect/>
          <a:stretch>
            <a:fillRect/>
          </a:stretch>
        </p:blipFill>
        <p:spPr bwMode="auto">
          <a:xfrm>
            <a:off x="3600740" y="4557993"/>
            <a:ext cx="932295" cy="10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75"/>
          <p:cNvGrpSpPr>
            <a:grpSpLocks/>
          </p:cNvGrpSpPr>
          <p:nvPr/>
        </p:nvGrpSpPr>
        <p:grpSpPr bwMode="auto">
          <a:xfrm>
            <a:off x="4756728" y="4563596"/>
            <a:ext cx="281421" cy="85445"/>
            <a:chOff x="5231986" y="5172265"/>
            <a:chExt cx="309880" cy="96520"/>
          </a:xfrm>
        </p:grpSpPr>
        <p:pic>
          <p:nvPicPr>
            <p:cNvPr id="2091" name="object 76"/>
            <p:cNvPicPr>
              <a:picLocks noChangeAspect="1" noChangeArrowheads="1"/>
            </p:cNvPicPr>
            <p:nvPr/>
          </p:nvPicPr>
          <p:blipFill>
            <a:blip r:embed="rId49"/>
            <a:srcRect/>
            <a:stretch>
              <a:fillRect/>
            </a:stretch>
          </p:blipFill>
          <p:spPr bwMode="auto">
            <a:xfrm>
              <a:off x="5231986" y="5172265"/>
              <a:ext cx="94583" cy="94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2" name="object 77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5346382" y="5193696"/>
              <a:ext cx="195262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object 78"/>
          <p:cNvGrpSpPr>
            <a:grpSpLocks/>
          </p:cNvGrpSpPr>
          <p:nvPr/>
        </p:nvGrpSpPr>
        <p:grpSpPr bwMode="auto">
          <a:xfrm>
            <a:off x="5518727" y="4557993"/>
            <a:ext cx="313171" cy="91048"/>
            <a:chOff x="6070949" y="5166169"/>
            <a:chExt cx="344805" cy="102870"/>
          </a:xfrm>
        </p:grpSpPr>
        <p:pic>
          <p:nvPicPr>
            <p:cNvPr id="2089" name="object 79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6070949" y="5166169"/>
              <a:ext cx="210597" cy="102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90" name="object 80"/>
            <p:cNvPicPr>
              <a:picLocks noChangeAspect="1" noChangeArrowheads="1"/>
            </p:cNvPicPr>
            <p:nvPr/>
          </p:nvPicPr>
          <p:blipFill>
            <a:blip r:embed="rId52"/>
            <a:srcRect/>
            <a:stretch>
              <a:fillRect/>
            </a:stretch>
          </p:blipFill>
          <p:spPr bwMode="auto">
            <a:xfrm>
              <a:off x="6304407" y="5193696"/>
              <a:ext cx="111346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object 81"/>
          <p:cNvGrpSpPr>
            <a:grpSpLocks/>
          </p:cNvGrpSpPr>
          <p:nvPr/>
        </p:nvGrpSpPr>
        <p:grpSpPr bwMode="auto">
          <a:xfrm>
            <a:off x="3310660" y="6465794"/>
            <a:ext cx="5325341" cy="392206"/>
            <a:chOff x="3640945" y="7327392"/>
            <a:chExt cx="5859145" cy="445134"/>
          </a:xfrm>
        </p:grpSpPr>
        <p:pic>
          <p:nvPicPr>
            <p:cNvPr id="2087" name="object 82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3640945" y="7327392"/>
              <a:ext cx="5858034" cy="94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88" name="object 83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3644716" y="7402519"/>
              <a:ext cx="5854875" cy="369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79" name="object 84"/>
          <p:cNvPicPr>
            <a:picLocks noChangeAspect="1" noChangeArrowheads="1"/>
          </p:cNvPicPr>
          <p:nvPr/>
        </p:nvPicPr>
        <p:blipFill>
          <a:blip r:embed="rId55"/>
          <a:srcRect/>
          <a:stretch>
            <a:fillRect/>
          </a:stretch>
        </p:blipFill>
        <p:spPr bwMode="auto">
          <a:xfrm>
            <a:off x="323273" y="2257986"/>
            <a:ext cx="8503227" cy="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object 85"/>
          <p:cNvGrpSpPr>
            <a:grpSpLocks/>
          </p:cNvGrpSpPr>
          <p:nvPr/>
        </p:nvGrpSpPr>
        <p:grpSpPr bwMode="auto">
          <a:xfrm>
            <a:off x="750455" y="1853173"/>
            <a:ext cx="457489" cy="95250"/>
            <a:chOff x="826293" y="2100072"/>
            <a:chExt cx="502284" cy="107950"/>
          </a:xfrm>
        </p:grpSpPr>
        <p:sp>
          <p:nvSpPr>
            <p:cNvPr id="2084" name="object 86"/>
            <p:cNvSpPr>
              <a:spLocks/>
            </p:cNvSpPr>
            <p:nvPr/>
          </p:nvSpPr>
          <p:spPr bwMode="auto">
            <a:xfrm>
              <a:off x="826293" y="2108168"/>
              <a:ext cx="59690" cy="97790"/>
            </a:xfrm>
            <a:custGeom>
              <a:avLst/>
              <a:gdLst/>
              <a:ahLst/>
              <a:cxnLst>
                <a:cxn ang="0">
                  <a:pos x="7620" y="97726"/>
                </a:cxn>
                <a:cxn ang="0">
                  <a:pos x="0" y="97726"/>
                </a:cxn>
                <a:cxn ang="0">
                  <a:pos x="0" y="0"/>
                </a:cxn>
                <a:cxn ang="0">
                  <a:pos x="24384" y="0"/>
                </a:cxn>
                <a:cxn ang="0">
                  <a:pos x="39504" y="1715"/>
                </a:cxn>
                <a:cxn ang="0">
                  <a:pos x="48834" y="6096"/>
                </a:cxn>
                <a:cxn ang="0">
                  <a:pos x="7620" y="6096"/>
                </a:cxn>
                <a:cxn ang="0">
                  <a:pos x="7620" y="50387"/>
                </a:cxn>
                <a:cxn ang="0">
                  <a:pos x="48208" y="50387"/>
                </a:cxn>
                <a:cxn ang="0">
                  <a:pos x="45148" y="52625"/>
                </a:cxn>
                <a:cxn ang="0">
                  <a:pos x="38862" y="54959"/>
                </a:cxn>
                <a:cxn ang="0">
                  <a:pos x="31432" y="56149"/>
                </a:cxn>
                <a:cxn ang="0">
                  <a:pos x="22860" y="56483"/>
                </a:cxn>
                <a:cxn ang="0">
                  <a:pos x="7620" y="56483"/>
                </a:cxn>
                <a:cxn ang="0">
                  <a:pos x="7620" y="97726"/>
                </a:cxn>
                <a:cxn ang="0">
                  <a:pos x="48208" y="50387"/>
                </a:cxn>
                <a:cxn ang="0">
                  <a:pos x="32004" y="50387"/>
                </a:cxn>
                <a:cxn ang="0">
                  <a:pos x="39624" y="48863"/>
                </a:cxn>
                <a:cxn ang="0">
                  <a:pos x="44196" y="45815"/>
                </a:cxn>
                <a:cxn ang="0">
                  <a:pos x="50292" y="41243"/>
                </a:cxn>
                <a:cxn ang="0">
                  <a:pos x="51816" y="36671"/>
                </a:cxn>
                <a:cxn ang="0">
                  <a:pos x="51816" y="19907"/>
                </a:cxn>
                <a:cxn ang="0">
                  <a:pos x="50292" y="15240"/>
                </a:cxn>
                <a:cxn ang="0">
                  <a:pos x="45720" y="10668"/>
                </a:cxn>
                <a:cxn ang="0">
                  <a:pos x="41148" y="7620"/>
                </a:cxn>
                <a:cxn ang="0">
                  <a:pos x="33528" y="6096"/>
                </a:cxn>
                <a:cxn ang="0">
                  <a:pos x="48834" y="6096"/>
                </a:cxn>
                <a:cxn ang="0">
                  <a:pos x="50482" y="6869"/>
                </a:cxn>
                <a:cxn ang="0">
                  <a:pos x="57173" y="15470"/>
                </a:cxn>
                <a:cxn ang="0">
                  <a:pos x="59436" y="27527"/>
                </a:cxn>
                <a:cxn ang="0">
                  <a:pos x="59436" y="36671"/>
                </a:cxn>
                <a:cxn ang="0">
                  <a:pos x="56388" y="44291"/>
                </a:cxn>
                <a:cxn ang="0">
                  <a:pos x="50292" y="48863"/>
                </a:cxn>
                <a:cxn ang="0">
                  <a:pos x="48208" y="50387"/>
                </a:cxn>
              </a:cxnLst>
              <a:rect l="0" t="0" r="r" b="b"/>
              <a:pathLst>
                <a:path w="59690" h="97789">
                  <a:moveTo>
                    <a:pt x="7620" y="97726"/>
                  </a:moveTo>
                  <a:lnTo>
                    <a:pt x="0" y="97726"/>
                  </a:lnTo>
                  <a:lnTo>
                    <a:pt x="0" y="0"/>
                  </a:lnTo>
                  <a:lnTo>
                    <a:pt x="24384" y="0"/>
                  </a:lnTo>
                  <a:lnTo>
                    <a:pt x="39504" y="1715"/>
                  </a:lnTo>
                  <a:lnTo>
                    <a:pt x="48834" y="6096"/>
                  </a:lnTo>
                  <a:lnTo>
                    <a:pt x="7620" y="6096"/>
                  </a:lnTo>
                  <a:lnTo>
                    <a:pt x="7620" y="50387"/>
                  </a:lnTo>
                  <a:lnTo>
                    <a:pt x="48208" y="50387"/>
                  </a:lnTo>
                  <a:lnTo>
                    <a:pt x="45148" y="52625"/>
                  </a:lnTo>
                  <a:lnTo>
                    <a:pt x="38862" y="54959"/>
                  </a:lnTo>
                  <a:lnTo>
                    <a:pt x="31432" y="56149"/>
                  </a:lnTo>
                  <a:lnTo>
                    <a:pt x="22860" y="56483"/>
                  </a:lnTo>
                  <a:lnTo>
                    <a:pt x="7620" y="56483"/>
                  </a:lnTo>
                  <a:lnTo>
                    <a:pt x="7620" y="97726"/>
                  </a:lnTo>
                  <a:close/>
                </a:path>
                <a:path w="59690" h="97789">
                  <a:moveTo>
                    <a:pt x="48208" y="50387"/>
                  </a:moveTo>
                  <a:lnTo>
                    <a:pt x="32004" y="50387"/>
                  </a:lnTo>
                  <a:lnTo>
                    <a:pt x="39624" y="48863"/>
                  </a:lnTo>
                  <a:lnTo>
                    <a:pt x="44196" y="45815"/>
                  </a:lnTo>
                  <a:lnTo>
                    <a:pt x="50292" y="41243"/>
                  </a:lnTo>
                  <a:lnTo>
                    <a:pt x="51816" y="36671"/>
                  </a:lnTo>
                  <a:lnTo>
                    <a:pt x="51816" y="19907"/>
                  </a:lnTo>
                  <a:lnTo>
                    <a:pt x="50292" y="15240"/>
                  </a:lnTo>
                  <a:lnTo>
                    <a:pt x="45720" y="10668"/>
                  </a:lnTo>
                  <a:lnTo>
                    <a:pt x="41148" y="7620"/>
                  </a:lnTo>
                  <a:lnTo>
                    <a:pt x="33528" y="6096"/>
                  </a:lnTo>
                  <a:lnTo>
                    <a:pt x="48834" y="6096"/>
                  </a:lnTo>
                  <a:lnTo>
                    <a:pt x="50482" y="6869"/>
                  </a:lnTo>
                  <a:lnTo>
                    <a:pt x="57173" y="15470"/>
                  </a:lnTo>
                  <a:lnTo>
                    <a:pt x="59436" y="27527"/>
                  </a:lnTo>
                  <a:lnTo>
                    <a:pt x="59436" y="36671"/>
                  </a:lnTo>
                  <a:lnTo>
                    <a:pt x="56388" y="44291"/>
                  </a:lnTo>
                  <a:lnTo>
                    <a:pt x="50292" y="48863"/>
                  </a:lnTo>
                  <a:lnTo>
                    <a:pt x="48208" y="50387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085" name="object 87"/>
            <p:cNvPicPr>
              <a:picLocks noChangeAspect="1" noChangeArrowheads="1"/>
            </p:cNvPicPr>
            <p:nvPr/>
          </p:nvPicPr>
          <p:blipFill>
            <a:blip r:embed="rId56"/>
            <a:srcRect/>
            <a:stretch>
              <a:fillRect/>
            </a:stretch>
          </p:blipFill>
          <p:spPr bwMode="auto">
            <a:xfrm>
              <a:off x="905256" y="2100072"/>
              <a:ext cx="252031" cy="107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86" name="object 88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1177099" y="2131123"/>
              <a:ext cx="151066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object 89"/>
          <p:cNvGrpSpPr>
            <a:grpSpLocks/>
          </p:cNvGrpSpPr>
          <p:nvPr/>
        </p:nvGrpSpPr>
        <p:grpSpPr bwMode="auto">
          <a:xfrm>
            <a:off x="1454728" y="1853173"/>
            <a:ext cx="829830" cy="121864"/>
            <a:chOff x="1599723" y="2100548"/>
            <a:chExt cx="913765" cy="137795"/>
          </a:xfrm>
        </p:grpSpPr>
        <p:pic>
          <p:nvPicPr>
            <p:cNvPr id="2082" name="object 90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599723" y="2100548"/>
              <a:ext cx="294417" cy="106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3" name="object 91"/>
            <p:cNvSpPr>
              <a:spLocks/>
            </p:cNvSpPr>
            <p:nvPr/>
          </p:nvSpPr>
          <p:spPr bwMode="auto">
            <a:xfrm>
              <a:off x="1913953" y="2108174"/>
              <a:ext cx="600075" cy="130175"/>
            </a:xfrm>
            <a:custGeom>
              <a:avLst/>
              <a:gdLst/>
              <a:ahLst/>
              <a:cxnLst>
                <a:cxn ang="0">
                  <a:pos x="46520" y="1524"/>
                </a:cxn>
                <a:cxn ang="0">
                  <a:pos x="38100" y="44284"/>
                </a:cxn>
                <a:cxn ang="0">
                  <a:pos x="42672" y="19900"/>
                </a:cxn>
                <a:cxn ang="0">
                  <a:pos x="0" y="97726"/>
                </a:cxn>
                <a:cxn ang="0">
                  <a:pos x="67144" y="19900"/>
                </a:cxn>
                <a:cxn ang="0">
                  <a:pos x="125056" y="21424"/>
                </a:cxn>
                <a:cxn ang="0">
                  <a:pos x="93052" y="41236"/>
                </a:cxn>
                <a:cxn ang="0">
                  <a:pos x="125056" y="62572"/>
                </a:cxn>
                <a:cxn ang="0">
                  <a:pos x="100672" y="80860"/>
                </a:cxn>
                <a:cxn ang="0">
                  <a:pos x="125056" y="50380"/>
                </a:cxn>
                <a:cxn ang="0">
                  <a:pos x="82384" y="61048"/>
                </a:cxn>
                <a:cxn ang="0">
                  <a:pos x="94576" y="99250"/>
                </a:cxn>
                <a:cxn ang="0">
                  <a:pos x="126580" y="86956"/>
                </a:cxn>
                <a:cxn ang="0">
                  <a:pos x="146494" y="62572"/>
                </a:cxn>
                <a:cxn ang="0">
                  <a:pos x="204406" y="50380"/>
                </a:cxn>
                <a:cxn ang="0">
                  <a:pos x="183070" y="54952"/>
                </a:cxn>
                <a:cxn ang="0">
                  <a:pos x="204406" y="22186"/>
                </a:cxn>
                <a:cxn ang="0">
                  <a:pos x="161734" y="38188"/>
                </a:cxn>
                <a:cxn ang="0">
                  <a:pos x="175450" y="68668"/>
                </a:cxn>
                <a:cxn ang="0">
                  <a:pos x="167830" y="86956"/>
                </a:cxn>
                <a:cxn ang="0">
                  <a:pos x="160210" y="97726"/>
                </a:cxn>
                <a:cxn ang="0">
                  <a:pos x="170878" y="128206"/>
                </a:cxn>
                <a:cxn ang="0">
                  <a:pos x="231838" y="97726"/>
                </a:cxn>
                <a:cxn ang="0">
                  <a:pos x="213550" y="102298"/>
                </a:cxn>
                <a:cxn ang="0">
                  <a:pos x="184594" y="117538"/>
                </a:cxn>
                <a:cxn ang="0">
                  <a:pos x="180022" y="99250"/>
                </a:cxn>
                <a:cxn ang="0">
                  <a:pos x="213550" y="102298"/>
                </a:cxn>
                <a:cxn ang="0">
                  <a:pos x="187642" y="71716"/>
                </a:cxn>
                <a:cxn ang="0">
                  <a:pos x="221932" y="59524"/>
                </a:cxn>
                <a:cxn ang="0">
                  <a:pos x="231838" y="22948"/>
                </a:cxn>
                <a:cxn ang="0">
                  <a:pos x="289839" y="23685"/>
                </a:cxn>
                <a:cxn ang="0">
                  <a:pos x="268503" y="36677"/>
                </a:cxn>
                <a:cxn ang="0">
                  <a:pos x="289839" y="45821"/>
                </a:cxn>
                <a:cxn ang="0">
                  <a:pos x="239458" y="61061"/>
                </a:cxn>
                <a:cxn ang="0">
                  <a:pos x="292887" y="97726"/>
                </a:cxn>
                <a:cxn ang="0">
                  <a:pos x="292887" y="82397"/>
                </a:cxn>
                <a:cxn ang="0">
                  <a:pos x="262407" y="74777"/>
                </a:cxn>
                <a:cxn ang="0">
                  <a:pos x="317271" y="254"/>
                </a:cxn>
                <a:cxn ang="0">
                  <a:pos x="392049" y="16764"/>
                </a:cxn>
                <a:cxn ang="0">
                  <a:pos x="450240" y="23723"/>
                </a:cxn>
                <a:cxn ang="0">
                  <a:pos x="425564" y="39725"/>
                </a:cxn>
                <a:cxn ang="0">
                  <a:pos x="450049" y="45821"/>
                </a:cxn>
                <a:cxn ang="0">
                  <a:pos x="401180" y="61061"/>
                </a:cxn>
                <a:cxn ang="0">
                  <a:pos x="454621" y="97726"/>
                </a:cxn>
                <a:cxn ang="0">
                  <a:pos x="460717" y="79349"/>
                </a:cxn>
                <a:cxn ang="0">
                  <a:pos x="430136" y="82397"/>
                </a:cxn>
                <a:cxn ang="0">
                  <a:pos x="538543" y="68681"/>
                </a:cxn>
                <a:cxn ang="0">
                  <a:pos x="511009" y="48869"/>
                </a:cxn>
                <a:cxn ang="0">
                  <a:pos x="521677" y="38201"/>
                </a:cxn>
                <a:cxn ang="0">
                  <a:pos x="517855" y="21742"/>
                </a:cxn>
                <a:cxn ang="0">
                  <a:pos x="482053" y="35153"/>
                </a:cxn>
                <a:cxn ang="0">
                  <a:pos x="506437" y="67157"/>
                </a:cxn>
                <a:cxn ang="0">
                  <a:pos x="517105" y="74777"/>
                </a:cxn>
                <a:cxn ang="0">
                  <a:pos x="482053" y="77825"/>
                </a:cxn>
                <a:cxn ang="0">
                  <a:pos x="524725" y="96202"/>
                </a:cxn>
                <a:cxn ang="0">
                  <a:pos x="593407" y="82384"/>
                </a:cxn>
                <a:cxn ang="0">
                  <a:pos x="597979" y="22948"/>
                </a:cxn>
                <a:cxn ang="0">
                  <a:pos x="547687" y="38188"/>
                </a:cxn>
                <a:cxn ang="0">
                  <a:pos x="587311" y="99250"/>
                </a:cxn>
              </a:cxnLst>
              <a:rect l="0" t="0" r="r" b="b"/>
              <a:pathLst>
                <a:path w="600075" h="130175">
                  <a:moveTo>
                    <a:pt x="67144" y="19900"/>
                  </a:moveTo>
                  <a:lnTo>
                    <a:pt x="65900" y="16764"/>
                  </a:lnTo>
                  <a:lnTo>
                    <a:pt x="64096" y="12192"/>
                  </a:lnTo>
                  <a:lnTo>
                    <a:pt x="58000" y="7620"/>
                  </a:lnTo>
                  <a:lnTo>
                    <a:pt x="52844" y="3860"/>
                  </a:lnTo>
                  <a:lnTo>
                    <a:pt x="46520" y="1524"/>
                  </a:lnTo>
                  <a:lnTo>
                    <a:pt x="45720" y="1397"/>
                  </a:lnTo>
                  <a:lnTo>
                    <a:pt x="45720" y="25996"/>
                  </a:lnTo>
                  <a:lnTo>
                    <a:pt x="45720" y="35140"/>
                  </a:lnTo>
                  <a:lnTo>
                    <a:pt x="44196" y="39712"/>
                  </a:lnTo>
                  <a:lnTo>
                    <a:pt x="41148" y="41236"/>
                  </a:lnTo>
                  <a:lnTo>
                    <a:pt x="38100" y="44284"/>
                  </a:lnTo>
                  <a:lnTo>
                    <a:pt x="33528" y="45808"/>
                  </a:lnTo>
                  <a:lnTo>
                    <a:pt x="19812" y="45808"/>
                  </a:lnTo>
                  <a:lnTo>
                    <a:pt x="19812" y="16764"/>
                  </a:lnTo>
                  <a:lnTo>
                    <a:pt x="35052" y="16764"/>
                  </a:lnTo>
                  <a:lnTo>
                    <a:pt x="39624" y="18288"/>
                  </a:lnTo>
                  <a:lnTo>
                    <a:pt x="42672" y="19900"/>
                  </a:lnTo>
                  <a:lnTo>
                    <a:pt x="45720" y="25996"/>
                  </a:lnTo>
                  <a:lnTo>
                    <a:pt x="45720" y="1397"/>
                  </a:lnTo>
                  <a:lnTo>
                    <a:pt x="39065" y="330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97726"/>
                  </a:lnTo>
                  <a:lnTo>
                    <a:pt x="19812" y="97726"/>
                  </a:lnTo>
                  <a:lnTo>
                    <a:pt x="19812" y="62572"/>
                  </a:lnTo>
                  <a:lnTo>
                    <a:pt x="28956" y="62572"/>
                  </a:lnTo>
                  <a:lnTo>
                    <a:pt x="65316" y="45808"/>
                  </a:lnTo>
                  <a:lnTo>
                    <a:pt x="67144" y="41236"/>
                  </a:lnTo>
                  <a:lnTo>
                    <a:pt x="67144" y="19900"/>
                  </a:lnTo>
                  <a:close/>
                </a:path>
                <a:path w="600075" h="130175">
                  <a:moveTo>
                    <a:pt x="146494" y="38188"/>
                  </a:moveTo>
                  <a:lnTo>
                    <a:pt x="145707" y="36664"/>
                  </a:lnTo>
                  <a:lnTo>
                    <a:pt x="143344" y="32092"/>
                  </a:lnTo>
                  <a:lnTo>
                    <a:pt x="137248" y="27520"/>
                  </a:lnTo>
                  <a:lnTo>
                    <a:pt x="132676" y="22948"/>
                  </a:lnTo>
                  <a:lnTo>
                    <a:pt x="125056" y="21424"/>
                  </a:lnTo>
                  <a:lnTo>
                    <a:pt x="114388" y="21424"/>
                  </a:lnTo>
                  <a:lnTo>
                    <a:pt x="106654" y="21742"/>
                  </a:lnTo>
                  <a:lnTo>
                    <a:pt x="99339" y="22758"/>
                  </a:lnTo>
                  <a:lnTo>
                    <a:pt x="92316" y="24650"/>
                  </a:lnTo>
                  <a:lnTo>
                    <a:pt x="85432" y="27520"/>
                  </a:lnTo>
                  <a:lnTo>
                    <a:pt x="93052" y="41236"/>
                  </a:lnTo>
                  <a:lnTo>
                    <a:pt x="100672" y="38188"/>
                  </a:lnTo>
                  <a:lnTo>
                    <a:pt x="108292" y="36664"/>
                  </a:lnTo>
                  <a:lnTo>
                    <a:pt x="122008" y="36664"/>
                  </a:lnTo>
                  <a:lnTo>
                    <a:pt x="125056" y="39712"/>
                  </a:lnTo>
                  <a:lnTo>
                    <a:pt x="125056" y="50380"/>
                  </a:lnTo>
                  <a:lnTo>
                    <a:pt x="125056" y="62572"/>
                  </a:lnTo>
                  <a:lnTo>
                    <a:pt x="125056" y="73240"/>
                  </a:lnTo>
                  <a:lnTo>
                    <a:pt x="122008" y="79336"/>
                  </a:lnTo>
                  <a:lnTo>
                    <a:pt x="118960" y="82384"/>
                  </a:lnTo>
                  <a:lnTo>
                    <a:pt x="114388" y="83908"/>
                  </a:lnTo>
                  <a:lnTo>
                    <a:pt x="103720" y="83908"/>
                  </a:lnTo>
                  <a:lnTo>
                    <a:pt x="100672" y="80860"/>
                  </a:lnTo>
                  <a:lnTo>
                    <a:pt x="100672" y="71716"/>
                  </a:lnTo>
                  <a:lnTo>
                    <a:pt x="103720" y="65620"/>
                  </a:lnTo>
                  <a:lnTo>
                    <a:pt x="106768" y="64096"/>
                  </a:lnTo>
                  <a:lnTo>
                    <a:pt x="111340" y="62572"/>
                  </a:lnTo>
                  <a:lnTo>
                    <a:pt x="125056" y="62572"/>
                  </a:lnTo>
                  <a:lnTo>
                    <a:pt x="125056" y="50380"/>
                  </a:lnTo>
                  <a:lnTo>
                    <a:pt x="112864" y="51904"/>
                  </a:lnTo>
                  <a:lnTo>
                    <a:pt x="104533" y="52222"/>
                  </a:lnTo>
                  <a:lnTo>
                    <a:pt x="97624" y="53238"/>
                  </a:lnTo>
                  <a:lnTo>
                    <a:pt x="91859" y="55130"/>
                  </a:lnTo>
                  <a:lnTo>
                    <a:pt x="86956" y="58000"/>
                  </a:lnTo>
                  <a:lnTo>
                    <a:pt x="82384" y="61048"/>
                  </a:lnTo>
                  <a:lnTo>
                    <a:pt x="79336" y="67144"/>
                  </a:lnTo>
                  <a:lnTo>
                    <a:pt x="79336" y="82384"/>
                  </a:lnTo>
                  <a:lnTo>
                    <a:pt x="80860" y="88480"/>
                  </a:lnTo>
                  <a:lnTo>
                    <a:pt x="85432" y="93052"/>
                  </a:lnTo>
                  <a:lnTo>
                    <a:pt x="90004" y="96202"/>
                  </a:lnTo>
                  <a:lnTo>
                    <a:pt x="94576" y="99250"/>
                  </a:lnTo>
                  <a:lnTo>
                    <a:pt x="108292" y="99250"/>
                  </a:lnTo>
                  <a:lnTo>
                    <a:pt x="112864" y="97726"/>
                  </a:lnTo>
                  <a:lnTo>
                    <a:pt x="115912" y="96202"/>
                  </a:lnTo>
                  <a:lnTo>
                    <a:pt x="120484" y="94678"/>
                  </a:lnTo>
                  <a:lnTo>
                    <a:pt x="123532" y="91528"/>
                  </a:lnTo>
                  <a:lnTo>
                    <a:pt x="126580" y="86956"/>
                  </a:lnTo>
                  <a:lnTo>
                    <a:pt x="128104" y="86956"/>
                  </a:lnTo>
                  <a:lnTo>
                    <a:pt x="131152" y="97726"/>
                  </a:lnTo>
                  <a:lnTo>
                    <a:pt x="146494" y="97726"/>
                  </a:lnTo>
                  <a:lnTo>
                    <a:pt x="146494" y="86956"/>
                  </a:lnTo>
                  <a:lnTo>
                    <a:pt x="146494" y="83908"/>
                  </a:lnTo>
                  <a:lnTo>
                    <a:pt x="146494" y="62572"/>
                  </a:lnTo>
                  <a:lnTo>
                    <a:pt x="146494" y="38188"/>
                  </a:lnTo>
                  <a:close/>
                </a:path>
                <a:path w="600075" h="130175">
                  <a:moveTo>
                    <a:pt x="231838" y="22948"/>
                  </a:moveTo>
                  <a:lnTo>
                    <a:pt x="205930" y="22948"/>
                  </a:lnTo>
                  <a:lnTo>
                    <a:pt x="204406" y="22186"/>
                  </a:lnTo>
                  <a:lnTo>
                    <a:pt x="204406" y="38188"/>
                  </a:lnTo>
                  <a:lnTo>
                    <a:pt x="204406" y="50380"/>
                  </a:lnTo>
                  <a:lnTo>
                    <a:pt x="202882" y="54952"/>
                  </a:lnTo>
                  <a:lnTo>
                    <a:pt x="201358" y="56476"/>
                  </a:lnTo>
                  <a:lnTo>
                    <a:pt x="199834" y="59524"/>
                  </a:lnTo>
                  <a:lnTo>
                    <a:pt x="186118" y="59524"/>
                  </a:lnTo>
                  <a:lnTo>
                    <a:pt x="184594" y="56476"/>
                  </a:lnTo>
                  <a:lnTo>
                    <a:pt x="183070" y="54952"/>
                  </a:lnTo>
                  <a:lnTo>
                    <a:pt x="181546" y="50380"/>
                  </a:lnTo>
                  <a:lnTo>
                    <a:pt x="181546" y="38188"/>
                  </a:lnTo>
                  <a:lnTo>
                    <a:pt x="186118" y="33616"/>
                  </a:lnTo>
                  <a:lnTo>
                    <a:pt x="199834" y="33616"/>
                  </a:lnTo>
                  <a:lnTo>
                    <a:pt x="204406" y="38188"/>
                  </a:lnTo>
                  <a:lnTo>
                    <a:pt x="204406" y="22186"/>
                  </a:lnTo>
                  <a:lnTo>
                    <a:pt x="202882" y="21424"/>
                  </a:lnTo>
                  <a:lnTo>
                    <a:pt x="183070" y="21424"/>
                  </a:lnTo>
                  <a:lnTo>
                    <a:pt x="175450" y="22948"/>
                  </a:lnTo>
                  <a:lnTo>
                    <a:pt x="170878" y="27520"/>
                  </a:lnTo>
                  <a:lnTo>
                    <a:pt x="164782" y="32092"/>
                  </a:lnTo>
                  <a:lnTo>
                    <a:pt x="161734" y="38188"/>
                  </a:lnTo>
                  <a:lnTo>
                    <a:pt x="161734" y="51904"/>
                  </a:lnTo>
                  <a:lnTo>
                    <a:pt x="163258" y="56476"/>
                  </a:lnTo>
                  <a:lnTo>
                    <a:pt x="166306" y="59524"/>
                  </a:lnTo>
                  <a:lnTo>
                    <a:pt x="167830" y="64096"/>
                  </a:lnTo>
                  <a:lnTo>
                    <a:pt x="170878" y="67144"/>
                  </a:lnTo>
                  <a:lnTo>
                    <a:pt x="175450" y="68668"/>
                  </a:lnTo>
                  <a:lnTo>
                    <a:pt x="169354" y="71716"/>
                  </a:lnTo>
                  <a:lnTo>
                    <a:pt x="167830" y="73240"/>
                  </a:lnTo>
                  <a:lnTo>
                    <a:pt x="166306" y="76288"/>
                  </a:lnTo>
                  <a:lnTo>
                    <a:pt x="164782" y="77812"/>
                  </a:lnTo>
                  <a:lnTo>
                    <a:pt x="164782" y="83908"/>
                  </a:lnTo>
                  <a:lnTo>
                    <a:pt x="167830" y="86956"/>
                  </a:lnTo>
                  <a:lnTo>
                    <a:pt x="169354" y="90004"/>
                  </a:lnTo>
                  <a:lnTo>
                    <a:pt x="170878" y="91528"/>
                  </a:lnTo>
                  <a:lnTo>
                    <a:pt x="173926" y="91528"/>
                  </a:lnTo>
                  <a:lnTo>
                    <a:pt x="167830" y="93052"/>
                  </a:lnTo>
                  <a:lnTo>
                    <a:pt x="163258" y="94678"/>
                  </a:lnTo>
                  <a:lnTo>
                    <a:pt x="160210" y="97726"/>
                  </a:lnTo>
                  <a:lnTo>
                    <a:pt x="158686" y="100774"/>
                  </a:lnTo>
                  <a:lnTo>
                    <a:pt x="157162" y="105346"/>
                  </a:lnTo>
                  <a:lnTo>
                    <a:pt x="157162" y="116014"/>
                  </a:lnTo>
                  <a:lnTo>
                    <a:pt x="160210" y="122110"/>
                  </a:lnTo>
                  <a:lnTo>
                    <a:pt x="164782" y="125158"/>
                  </a:lnTo>
                  <a:lnTo>
                    <a:pt x="170878" y="128206"/>
                  </a:lnTo>
                  <a:lnTo>
                    <a:pt x="178498" y="129730"/>
                  </a:lnTo>
                  <a:lnTo>
                    <a:pt x="189166" y="129730"/>
                  </a:lnTo>
                  <a:lnTo>
                    <a:pt x="227266" y="119062"/>
                  </a:lnTo>
                  <a:lnTo>
                    <a:pt x="228180" y="117538"/>
                  </a:lnTo>
                  <a:lnTo>
                    <a:pt x="231838" y="111442"/>
                  </a:lnTo>
                  <a:lnTo>
                    <a:pt x="231838" y="97726"/>
                  </a:lnTo>
                  <a:lnTo>
                    <a:pt x="231838" y="96202"/>
                  </a:lnTo>
                  <a:lnTo>
                    <a:pt x="228790" y="90004"/>
                  </a:lnTo>
                  <a:lnTo>
                    <a:pt x="224218" y="86956"/>
                  </a:lnTo>
                  <a:lnTo>
                    <a:pt x="221170" y="83908"/>
                  </a:lnTo>
                  <a:lnTo>
                    <a:pt x="213550" y="82384"/>
                  </a:lnTo>
                  <a:lnTo>
                    <a:pt x="213550" y="102298"/>
                  </a:lnTo>
                  <a:lnTo>
                    <a:pt x="213550" y="109918"/>
                  </a:lnTo>
                  <a:lnTo>
                    <a:pt x="210502" y="111442"/>
                  </a:lnTo>
                  <a:lnTo>
                    <a:pt x="207454" y="114490"/>
                  </a:lnTo>
                  <a:lnTo>
                    <a:pt x="202882" y="116014"/>
                  </a:lnTo>
                  <a:lnTo>
                    <a:pt x="196786" y="117538"/>
                  </a:lnTo>
                  <a:lnTo>
                    <a:pt x="184594" y="117538"/>
                  </a:lnTo>
                  <a:lnTo>
                    <a:pt x="175450" y="112966"/>
                  </a:lnTo>
                  <a:lnTo>
                    <a:pt x="173926" y="111442"/>
                  </a:lnTo>
                  <a:lnTo>
                    <a:pt x="173926" y="105346"/>
                  </a:lnTo>
                  <a:lnTo>
                    <a:pt x="175450" y="102298"/>
                  </a:lnTo>
                  <a:lnTo>
                    <a:pt x="178498" y="100774"/>
                  </a:lnTo>
                  <a:lnTo>
                    <a:pt x="180022" y="99250"/>
                  </a:lnTo>
                  <a:lnTo>
                    <a:pt x="184594" y="97726"/>
                  </a:lnTo>
                  <a:lnTo>
                    <a:pt x="202882" y="97726"/>
                  </a:lnTo>
                  <a:lnTo>
                    <a:pt x="207454" y="99250"/>
                  </a:lnTo>
                  <a:lnTo>
                    <a:pt x="208978" y="100774"/>
                  </a:lnTo>
                  <a:lnTo>
                    <a:pt x="212026" y="100774"/>
                  </a:lnTo>
                  <a:lnTo>
                    <a:pt x="213550" y="102298"/>
                  </a:lnTo>
                  <a:lnTo>
                    <a:pt x="213550" y="82384"/>
                  </a:lnTo>
                  <a:lnTo>
                    <a:pt x="186118" y="82384"/>
                  </a:lnTo>
                  <a:lnTo>
                    <a:pt x="181546" y="80860"/>
                  </a:lnTo>
                  <a:lnTo>
                    <a:pt x="181546" y="74764"/>
                  </a:lnTo>
                  <a:lnTo>
                    <a:pt x="184594" y="71716"/>
                  </a:lnTo>
                  <a:lnTo>
                    <a:pt x="187642" y="71716"/>
                  </a:lnTo>
                  <a:lnTo>
                    <a:pt x="192214" y="73240"/>
                  </a:lnTo>
                  <a:lnTo>
                    <a:pt x="201358" y="73240"/>
                  </a:lnTo>
                  <a:lnTo>
                    <a:pt x="205168" y="71716"/>
                  </a:lnTo>
                  <a:lnTo>
                    <a:pt x="208978" y="70192"/>
                  </a:lnTo>
                  <a:lnTo>
                    <a:pt x="221170" y="61048"/>
                  </a:lnTo>
                  <a:lnTo>
                    <a:pt x="221932" y="59524"/>
                  </a:lnTo>
                  <a:lnTo>
                    <a:pt x="224218" y="54952"/>
                  </a:lnTo>
                  <a:lnTo>
                    <a:pt x="224218" y="42760"/>
                  </a:lnTo>
                  <a:lnTo>
                    <a:pt x="222694" y="39712"/>
                  </a:lnTo>
                  <a:lnTo>
                    <a:pt x="221170" y="35140"/>
                  </a:lnTo>
                  <a:lnTo>
                    <a:pt x="231838" y="33616"/>
                  </a:lnTo>
                  <a:lnTo>
                    <a:pt x="231838" y="22948"/>
                  </a:lnTo>
                  <a:close/>
                </a:path>
                <a:path w="600075" h="130175">
                  <a:moveTo>
                    <a:pt x="309651" y="54965"/>
                  </a:moveTo>
                  <a:lnTo>
                    <a:pt x="304253" y="35153"/>
                  </a:lnTo>
                  <a:lnTo>
                    <a:pt x="300507" y="30581"/>
                  </a:lnTo>
                  <a:lnTo>
                    <a:pt x="295630" y="26581"/>
                  </a:lnTo>
                  <a:lnTo>
                    <a:pt x="290029" y="23723"/>
                  </a:lnTo>
                  <a:lnTo>
                    <a:pt x="289839" y="23685"/>
                  </a:lnTo>
                  <a:lnTo>
                    <a:pt x="289839" y="45821"/>
                  </a:lnTo>
                  <a:lnTo>
                    <a:pt x="289839" y="51917"/>
                  </a:lnTo>
                  <a:lnTo>
                    <a:pt x="260883" y="51917"/>
                  </a:lnTo>
                  <a:lnTo>
                    <a:pt x="260883" y="45821"/>
                  </a:lnTo>
                  <a:lnTo>
                    <a:pt x="262407" y="42773"/>
                  </a:lnTo>
                  <a:lnTo>
                    <a:pt x="268503" y="36677"/>
                  </a:lnTo>
                  <a:lnTo>
                    <a:pt x="271551" y="35153"/>
                  </a:lnTo>
                  <a:lnTo>
                    <a:pt x="280695" y="35153"/>
                  </a:lnTo>
                  <a:lnTo>
                    <a:pt x="283743" y="36677"/>
                  </a:lnTo>
                  <a:lnTo>
                    <a:pt x="285267" y="39725"/>
                  </a:lnTo>
                  <a:lnTo>
                    <a:pt x="288315" y="42773"/>
                  </a:lnTo>
                  <a:lnTo>
                    <a:pt x="289839" y="45821"/>
                  </a:lnTo>
                  <a:lnTo>
                    <a:pt x="289839" y="23685"/>
                  </a:lnTo>
                  <a:lnTo>
                    <a:pt x="283578" y="22009"/>
                  </a:lnTo>
                  <a:lnTo>
                    <a:pt x="276123" y="21437"/>
                  </a:lnTo>
                  <a:lnTo>
                    <a:pt x="267792" y="22021"/>
                  </a:lnTo>
                  <a:lnTo>
                    <a:pt x="240068" y="51600"/>
                  </a:lnTo>
                  <a:lnTo>
                    <a:pt x="239458" y="61061"/>
                  </a:lnTo>
                  <a:lnTo>
                    <a:pt x="240271" y="69634"/>
                  </a:lnTo>
                  <a:lnTo>
                    <a:pt x="270357" y="98653"/>
                  </a:lnTo>
                  <a:lnTo>
                    <a:pt x="279171" y="99250"/>
                  </a:lnTo>
                  <a:lnTo>
                    <a:pt x="283743" y="99250"/>
                  </a:lnTo>
                  <a:lnTo>
                    <a:pt x="289839" y="97726"/>
                  </a:lnTo>
                  <a:lnTo>
                    <a:pt x="292887" y="97726"/>
                  </a:lnTo>
                  <a:lnTo>
                    <a:pt x="302031" y="94678"/>
                  </a:lnTo>
                  <a:lnTo>
                    <a:pt x="305079" y="93065"/>
                  </a:lnTo>
                  <a:lnTo>
                    <a:pt x="305079" y="83921"/>
                  </a:lnTo>
                  <a:lnTo>
                    <a:pt x="305079" y="77825"/>
                  </a:lnTo>
                  <a:lnTo>
                    <a:pt x="295935" y="80873"/>
                  </a:lnTo>
                  <a:lnTo>
                    <a:pt x="292887" y="82397"/>
                  </a:lnTo>
                  <a:lnTo>
                    <a:pt x="288315" y="82397"/>
                  </a:lnTo>
                  <a:lnTo>
                    <a:pt x="283743" y="83921"/>
                  </a:lnTo>
                  <a:lnTo>
                    <a:pt x="273075" y="83921"/>
                  </a:lnTo>
                  <a:lnTo>
                    <a:pt x="268503" y="82397"/>
                  </a:lnTo>
                  <a:lnTo>
                    <a:pt x="265455" y="79349"/>
                  </a:lnTo>
                  <a:lnTo>
                    <a:pt x="262407" y="74777"/>
                  </a:lnTo>
                  <a:lnTo>
                    <a:pt x="260883" y="70205"/>
                  </a:lnTo>
                  <a:lnTo>
                    <a:pt x="260883" y="65633"/>
                  </a:lnTo>
                  <a:lnTo>
                    <a:pt x="309651" y="65633"/>
                  </a:lnTo>
                  <a:lnTo>
                    <a:pt x="309651" y="54965"/>
                  </a:lnTo>
                  <a:close/>
                </a:path>
                <a:path w="600075" h="130175">
                  <a:moveTo>
                    <a:pt x="392049" y="254"/>
                  </a:moveTo>
                  <a:lnTo>
                    <a:pt x="317271" y="254"/>
                  </a:lnTo>
                  <a:lnTo>
                    <a:pt x="317271" y="16764"/>
                  </a:lnTo>
                  <a:lnTo>
                    <a:pt x="344805" y="16764"/>
                  </a:lnTo>
                  <a:lnTo>
                    <a:pt x="344805" y="98044"/>
                  </a:lnTo>
                  <a:lnTo>
                    <a:pt x="364617" y="98044"/>
                  </a:lnTo>
                  <a:lnTo>
                    <a:pt x="364617" y="16764"/>
                  </a:lnTo>
                  <a:lnTo>
                    <a:pt x="392049" y="16764"/>
                  </a:lnTo>
                  <a:lnTo>
                    <a:pt x="392049" y="254"/>
                  </a:lnTo>
                  <a:close/>
                </a:path>
                <a:path w="600075" h="130175">
                  <a:moveTo>
                    <a:pt x="469861" y="54965"/>
                  </a:moveTo>
                  <a:lnTo>
                    <a:pt x="464464" y="35153"/>
                  </a:lnTo>
                  <a:lnTo>
                    <a:pt x="460717" y="30581"/>
                  </a:lnTo>
                  <a:lnTo>
                    <a:pt x="455841" y="26581"/>
                  </a:lnTo>
                  <a:lnTo>
                    <a:pt x="450240" y="23723"/>
                  </a:lnTo>
                  <a:lnTo>
                    <a:pt x="450049" y="23685"/>
                  </a:lnTo>
                  <a:lnTo>
                    <a:pt x="450049" y="45821"/>
                  </a:lnTo>
                  <a:lnTo>
                    <a:pt x="450049" y="51917"/>
                  </a:lnTo>
                  <a:lnTo>
                    <a:pt x="422516" y="51917"/>
                  </a:lnTo>
                  <a:lnTo>
                    <a:pt x="422516" y="45821"/>
                  </a:lnTo>
                  <a:lnTo>
                    <a:pt x="425564" y="39725"/>
                  </a:lnTo>
                  <a:lnTo>
                    <a:pt x="428612" y="36677"/>
                  </a:lnTo>
                  <a:lnTo>
                    <a:pt x="431761" y="35153"/>
                  </a:lnTo>
                  <a:lnTo>
                    <a:pt x="440905" y="35153"/>
                  </a:lnTo>
                  <a:lnTo>
                    <a:pt x="443953" y="36677"/>
                  </a:lnTo>
                  <a:lnTo>
                    <a:pt x="447001" y="39725"/>
                  </a:lnTo>
                  <a:lnTo>
                    <a:pt x="450049" y="45821"/>
                  </a:lnTo>
                  <a:lnTo>
                    <a:pt x="450049" y="23685"/>
                  </a:lnTo>
                  <a:lnTo>
                    <a:pt x="443788" y="22009"/>
                  </a:lnTo>
                  <a:lnTo>
                    <a:pt x="436333" y="21437"/>
                  </a:lnTo>
                  <a:lnTo>
                    <a:pt x="428586" y="22021"/>
                  </a:lnTo>
                  <a:lnTo>
                    <a:pt x="401751" y="51600"/>
                  </a:lnTo>
                  <a:lnTo>
                    <a:pt x="401180" y="61061"/>
                  </a:lnTo>
                  <a:lnTo>
                    <a:pt x="401751" y="69634"/>
                  </a:lnTo>
                  <a:lnTo>
                    <a:pt x="430733" y="98653"/>
                  </a:lnTo>
                  <a:lnTo>
                    <a:pt x="439381" y="99250"/>
                  </a:lnTo>
                  <a:lnTo>
                    <a:pt x="445477" y="99250"/>
                  </a:lnTo>
                  <a:lnTo>
                    <a:pt x="450049" y="97726"/>
                  </a:lnTo>
                  <a:lnTo>
                    <a:pt x="454621" y="97726"/>
                  </a:lnTo>
                  <a:lnTo>
                    <a:pt x="457669" y="96202"/>
                  </a:lnTo>
                  <a:lnTo>
                    <a:pt x="462241" y="94678"/>
                  </a:lnTo>
                  <a:lnTo>
                    <a:pt x="465289" y="93065"/>
                  </a:lnTo>
                  <a:lnTo>
                    <a:pt x="465289" y="83921"/>
                  </a:lnTo>
                  <a:lnTo>
                    <a:pt x="465289" y="77825"/>
                  </a:lnTo>
                  <a:lnTo>
                    <a:pt x="460717" y="79349"/>
                  </a:lnTo>
                  <a:lnTo>
                    <a:pt x="457669" y="80873"/>
                  </a:lnTo>
                  <a:lnTo>
                    <a:pt x="453097" y="82397"/>
                  </a:lnTo>
                  <a:lnTo>
                    <a:pt x="448525" y="82397"/>
                  </a:lnTo>
                  <a:lnTo>
                    <a:pt x="443953" y="83921"/>
                  </a:lnTo>
                  <a:lnTo>
                    <a:pt x="434809" y="83921"/>
                  </a:lnTo>
                  <a:lnTo>
                    <a:pt x="430136" y="82397"/>
                  </a:lnTo>
                  <a:lnTo>
                    <a:pt x="422516" y="74777"/>
                  </a:lnTo>
                  <a:lnTo>
                    <a:pt x="420992" y="70205"/>
                  </a:lnTo>
                  <a:lnTo>
                    <a:pt x="420992" y="65633"/>
                  </a:lnTo>
                  <a:lnTo>
                    <a:pt x="469861" y="65633"/>
                  </a:lnTo>
                  <a:lnTo>
                    <a:pt x="469861" y="54965"/>
                  </a:lnTo>
                  <a:close/>
                </a:path>
                <a:path w="600075" h="130175">
                  <a:moveTo>
                    <a:pt x="538543" y="68681"/>
                  </a:moveTo>
                  <a:lnTo>
                    <a:pt x="535495" y="62585"/>
                  </a:lnTo>
                  <a:lnTo>
                    <a:pt x="530923" y="58013"/>
                  </a:lnTo>
                  <a:lnTo>
                    <a:pt x="527875" y="56489"/>
                  </a:lnTo>
                  <a:lnTo>
                    <a:pt x="523201" y="53441"/>
                  </a:lnTo>
                  <a:lnTo>
                    <a:pt x="517105" y="51917"/>
                  </a:lnTo>
                  <a:lnTo>
                    <a:pt x="511009" y="48869"/>
                  </a:lnTo>
                  <a:lnTo>
                    <a:pt x="506437" y="47345"/>
                  </a:lnTo>
                  <a:lnTo>
                    <a:pt x="501865" y="42773"/>
                  </a:lnTo>
                  <a:lnTo>
                    <a:pt x="501865" y="38201"/>
                  </a:lnTo>
                  <a:lnTo>
                    <a:pt x="504913" y="36677"/>
                  </a:lnTo>
                  <a:lnTo>
                    <a:pt x="517105" y="36677"/>
                  </a:lnTo>
                  <a:lnTo>
                    <a:pt x="521677" y="38201"/>
                  </a:lnTo>
                  <a:lnTo>
                    <a:pt x="524725" y="38201"/>
                  </a:lnTo>
                  <a:lnTo>
                    <a:pt x="530923" y="41249"/>
                  </a:lnTo>
                  <a:lnTo>
                    <a:pt x="537019" y="27533"/>
                  </a:lnTo>
                  <a:lnTo>
                    <a:pt x="531025" y="24650"/>
                  </a:lnTo>
                  <a:lnTo>
                    <a:pt x="524586" y="22771"/>
                  </a:lnTo>
                  <a:lnTo>
                    <a:pt x="517855" y="21742"/>
                  </a:lnTo>
                  <a:lnTo>
                    <a:pt x="511009" y="21437"/>
                  </a:lnTo>
                  <a:lnTo>
                    <a:pt x="501865" y="21437"/>
                  </a:lnTo>
                  <a:lnTo>
                    <a:pt x="494245" y="22961"/>
                  </a:lnTo>
                  <a:lnTo>
                    <a:pt x="489673" y="26009"/>
                  </a:lnTo>
                  <a:lnTo>
                    <a:pt x="483577" y="30581"/>
                  </a:lnTo>
                  <a:lnTo>
                    <a:pt x="482053" y="35153"/>
                  </a:lnTo>
                  <a:lnTo>
                    <a:pt x="482053" y="41249"/>
                  </a:lnTo>
                  <a:lnTo>
                    <a:pt x="482053" y="48869"/>
                  </a:lnTo>
                  <a:lnTo>
                    <a:pt x="485101" y="54965"/>
                  </a:lnTo>
                  <a:lnTo>
                    <a:pt x="489673" y="59537"/>
                  </a:lnTo>
                  <a:lnTo>
                    <a:pt x="501865" y="65633"/>
                  </a:lnTo>
                  <a:lnTo>
                    <a:pt x="506437" y="67157"/>
                  </a:lnTo>
                  <a:lnTo>
                    <a:pt x="509485" y="68681"/>
                  </a:lnTo>
                  <a:lnTo>
                    <a:pt x="511009" y="70205"/>
                  </a:lnTo>
                  <a:lnTo>
                    <a:pt x="514057" y="71729"/>
                  </a:lnTo>
                  <a:lnTo>
                    <a:pt x="515581" y="71729"/>
                  </a:lnTo>
                  <a:lnTo>
                    <a:pt x="517105" y="73253"/>
                  </a:lnTo>
                  <a:lnTo>
                    <a:pt x="517105" y="74777"/>
                  </a:lnTo>
                  <a:lnTo>
                    <a:pt x="518629" y="76301"/>
                  </a:lnTo>
                  <a:lnTo>
                    <a:pt x="518629" y="82397"/>
                  </a:lnTo>
                  <a:lnTo>
                    <a:pt x="514057" y="83921"/>
                  </a:lnTo>
                  <a:lnTo>
                    <a:pt x="498817" y="83921"/>
                  </a:lnTo>
                  <a:lnTo>
                    <a:pt x="485101" y="79349"/>
                  </a:lnTo>
                  <a:lnTo>
                    <a:pt x="482053" y="77825"/>
                  </a:lnTo>
                  <a:lnTo>
                    <a:pt x="482053" y="94678"/>
                  </a:lnTo>
                  <a:lnTo>
                    <a:pt x="488149" y="97726"/>
                  </a:lnTo>
                  <a:lnTo>
                    <a:pt x="495769" y="97726"/>
                  </a:lnTo>
                  <a:lnTo>
                    <a:pt x="500341" y="99250"/>
                  </a:lnTo>
                  <a:lnTo>
                    <a:pt x="517105" y="99250"/>
                  </a:lnTo>
                  <a:lnTo>
                    <a:pt x="524725" y="96202"/>
                  </a:lnTo>
                  <a:lnTo>
                    <a:pt x="530923" y="93065"/>
                  </a:lnTo>
                  <a:lnTo>
                    <a:pt x="535495" y="88493"/>
                  </a:lnTo>
                  <a:lnTo>
                    <a:pt x="538543" y="82397"/>
                  </a:lnTo>
                  <a:lnTo>
                    <a:pt x="538543" y="68681"/>
                  </a:lnTo>
                  <a:close/>
                </a:path>
                <a:path w="600075" h="130175">
                  <a:moveTo>
                    <a:pt x="599503" y="79336"/>
                  </a:moveTo>
                  <a:lnTo>
                    <a:pt x="593407" y="82384"/>
                  </a:lnTo>
                  <a:lnTo>
                    <a:pt x="581215" y="82384"/>
                  </a:lnTo>
                  <a:lnTo>
                    <a:pt x="578167" y="79336"/>
                  </a:lnTo>
                  <a:lnTo>
                    <a:pt x="576643" y="76288"/>
                  </a:lnTo>
                  <a:lnTo>
                    <a:pt x="576643" y="38188"/>
                  </a:lnTo>
                  <a:lnTo>
                    <a:pt x="597979" y="38188"/>
                  </a:lnTo>
                  <a:lnTo>
                    <a:pt x="597979" y="22948"/>
                  </a:lnTo>
                  <a:lnTo>
                    <a:pt x="576643" y="22948"/>
                  </a:lnTo>
                  <a:lnTo>
                    <a:pt x="576643" y="6096"/>
                  </a:lnTo>
                  <a:lnTo>
                    <a:pt x="564451" y="6096"/>
                  </a:lnTo>
                  <a:lnTo>
                    <a:pt x="558355" y="22948"/>
                  </a:lnTo>
                  <a:lnTo>
                    <a:pt x="547687" y="29044"/>
                  </a:lnTo>
                  <a:lnTo>
                    <a:pt x="547687" y="38188"/>
                  </a:lnTo>
                  <a:lnTo>
                    <a:pt x="556831" y="38188"/>
                  </a:lnTo>
                  <a:lnTo>
                    <a:pt x="556831" y="82384"/>
                  </a:lnTo>
                  <a:lnTo>
                    <a:pt x="558355" y="88480"/>
                  </a:lnTo>
                  <a:lnTo>
                    <a:pt x="565975" y="96202"/>
                  </a:lnTo>
                  <a:lnTo>
                    <a:pt x="572071" y="99250"/>
                  </a:lnTo>
                  <a:lnTo>
                    <a:pt x="587311" y="99250"/>
                  </a:lnTo>
                  <a:lnTo>
                    <a:pt x="593407" y="97726"/>
                  </a:lnTo>
                  <a:lnTo>
                    <a:pt x="599503" y="94678"/>
                  </a:lnTo>
                  <a:lnTo>
                    <a:pt x="599503" y="79336"/>
                  </a:lnTo>
                  <a:close/>
                </a:path>
              </a:pathLst>
            </a:custGeom>
            <a:solidFill>
              <a:srgbClr val="AAAAAA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 bwMode="auto">
          <a:xfrm>
            <a:off x="323273" y="809625"/>
            <a:ext cx="8503227" cy="1262063"/>
            <a:chOff x="355091" y="917447"/>
            <a:chExt cx="9354820" cy="1430020"/>
          </a:xfrm>
        </p:grpSpPr>
        <p:pic>
          <p:nvPicPr>
            <p:cNvPr id="3253" name="object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9663" y="917447"/>
              <a:ext cx="9346691" cy="1429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54" name="object 4"/>
            <p:cNvSpPr>
              <a:spLocks/>
            </p:cNvSpPr>
            <p:nvPr/>
          </p:nvSpPr>
          <p:spPr bwMode="auto">
            <a:xfrm>
              <a:off x="355091" y="1022603"/>
              <a:ext cx="9354820" cy="1260475"/>
            </a:xfrm>
            <a:custGeom>
              <a:avLst/>
              <a:gdLst/>
              <a:ahLst/>
              <a:cxnLst>
                <a:cxn ang="0">
                  <a:pos x="9354311" y="1260347"/>
                </a:cxn>
                <a:cxn ang="0">
                  <a:pos x="0" y="1260347"/>
                </a:cxn>
                <a:cxn ang="0">
                  <a:pos x="0" y="0"/>
                </a:cxn>
                <a:cxn ang="0">
                  <a:pos x="9354311" y="0"/>
                </a:cxn>
                <a:cxn ang="0">
                  <a:pos x="9354311" y="1260347"/>
                </a:cxn>
              </a:cxnLst>
              <a:rect l="0" t="0" r="r" b="b"/>
              <a:pathLst>
                <a:path w="9354820" h="1260475">
                  <a:moveTo>
                    <a:pt x="9354311" y="1260347"/>
                  </a:moveTo>
                  <a:lnTo>
                    <a:pt x="0" y="1260347"/>
                  </a:lnTo>
                  <a:lnTo>
                    <a:pt x="0" y="0"/>
                  </a:lnTo>
                  <a:lnTo>
                    <a:pt x="9354311" y="0"/>
                  </a:lnTo>
                  <a:lnTo>
                    <a:pt x="9354311" y="126034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55" name="object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12482" y="1276540"/>
              <a:ext cx="442436" cy="129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5" name="object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2103" y="2594162"/>
            <a:ext cx="1863147" cy="24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object 7"/>
          <p:cNvSpPr>
            <a:spLocks/>
          </p:cNvSpPr>
          <p:nvPr/>
        </p:nvSpPr>
        <p:spPr bwMode="auto">
          <a:xfrm>
            <a:off x="2757921" y="2606769"/>
            <a:ext cx="145761" cy="235324"/>
          </a:xfrm>
          <a:custGeom>
            <a:avLst/>
            <a:gdLst/>
            <a:ahLst/>
            <a:cxnLst>
              <a:cxn ang="0">
                <a:pos x="73152" y="266985"/>
              </a:cxn>
              <a:cxn ang="0">
                <a:pos x="50577" y="266176"/>
              </a:cxn>
              <a:cxn ang="0">
                <a:pos x="30860" y="263937"/>
              </a:cxn>
              <a:cxn ang="0">
                <a:pos x="14001" y="260556"/>
              </a:cxn>
              <a:cxn ang="0">
                <a:pos x="0" y="256317"/>
              </a:cxn>
              <a:cxn ang="0">
                <a:pos x="0" y="238029"/>
              </a:cxn>
              <a:cxn ang="0">
                <a:pos x="14835" y="243149"/>
              </a:cxn>
              <a:cxn ang="0">
                <a:pos x="31813" y="246983"/>
              </a:cxn>
              <a:cxn ang="0">
                <a:pos x="50792" y="249388"/>
              </a:cxn>
              <a:cxn ang="0">
                <a:pos x="71628" y="250221"/>
              </a:cxn>
              <a:cxn ang="0">
                <a:pos x="86827" y="249340"/>
              </a:cxn>
              <a:cxn ang="0">
                <a:pos x="130016" y="227299"/>
              </a:cxn>
              <a:cxn ang="0">
                <a:pos x="140303" y="196786"/>
              </a:cxn>
              <a:cxn ang="0">
                <a:pos x="140303" y="187642"/>
              </a:cxn>
              <a:cxn ang="0">
                <a:pos x="138779" y="178498"/>
              </a:cxn>
              <a:cxn ang="0">
                <a:pos x="134207" y="172402"/>
              </a:cxn>
              <a:cxn ang="0">
                <a:pos x="131111" y="167854"/>
              </a:cxn>
              <a:cxn ang="0">
                <a:pos x="97238" y="146446"/>
              </a:cxn>
              <a:cxn ang="0">
                <a:pos x="73152" y="137255"/>
              </a:cxn>
              <a:cxn ang="0">
                <a:pos x="55149" y="130373"/>
              </a:cxn>
              <a:cxn ang="0">
                <a:pos x="18288" y="108299"/>
              </a:cxn>
              <a:cxn ang="0">
                <a:pos x="3048" y="65531"/>
              </a:cxn>
              <a:cxn ang="0">
                <a:pos x="4476" y="52149"/>
              </a:cxn>
              <a:cxn ang="0">
                <a:pos x="25908" y="18288"/>
              </a:cxn>
              <a:cxn ang="0">
                <a:pos x="67953" y="1143"/>
              </a:cxn>
              <a:cxn ang="0">
                <a:pos x="85439" y="0"/>
              </a:cxn>
              <a:cxn ang="0">
                <a:pos x="102560" y="857"/>
              </a:cxn>
              <a:cxn ang="0">
                <a:pos x="119538" y="3429"/>
              </a:cxn>
              <a:cxn ang="0">
                <a:pos x="136231" y="7715"/>
              </a:cxn>
              <a:cxn ang="0">
                <a:pos x="152495" y="13716"/>
              </a:cxn>
              <a:cxn ang="0">
                <a:pos x="146399" y="30480"/>
              </a:cxn>
              <a:cxn ang="0">
                <a:pos x="130659" y="24479"/>
              </a:cxn>
              <a:cxn ang="0">
                <a:pos x="115347" y="20193"/>
              </a:cxn>
              <a:cxn ang="0">
                <a:pos x="100322" y="17621"/>
              </a:cxn>
              <a:cxn ang="0">
                <a:pos x="85439" y="16764"/>
              </a:cxn>
              <a:cxn ang="0">
                <a:pos x="71382" y="17597"/>
              </a:cxn>
              <a:cxn ang="0">
                <a:pos x="31861" y="36385"/>
              </a:cxn>
              <a:cxn ang="0">
                <a:pos x="22859" y="65531"/>
              </a:cxn>
              <a:cxn ang="0">
                <a:pos x="22859" y="74771"/>
              </a:cxn>
              <a:cxn ang="0">
                <a:pos x="51698" y="109608"/>
              </a:cxn>
              <a:cxn ang="0">
                <a:pos x="99441" y="128349"/>
              </a:cxn>
              <a:cxn ang="0">
                <a:pos x="111728" y="133445"/>
              </a:cxn>
              <a:cxn ang="0">
                <a:pos x="148518" y="159947"/>
              </a:cxn>
              <a:cxn ang="0">
                <a:pos x="160115" y="196786"/>
              </a:cxn>
              <a:cxn ang="0">
                <a:pos x="158662" y="211946"/>
              </a:cxn>
              <a:cxn ang="0">
                <a:pos x="135731" y="247173"/>
              </a:cxn>
              <a:cxn ang="0">
                <a:pos x="91757" y="265604"/>
              </a:cxn>
              <a:cxn ang="0">
                <a:pos x="73152" y="266985"/>
              </a:cxn>
            </a:cxnLst>
            <a:rect l="0" t="0" r="r" b="b"/>
            <a:pathLst>
              <a:path w="160655" h="267335">
                <a:moveTo>
                  <a:pt x="73152" y="266985"/>
                </a:moveTo>
                <a:lnTo>
                  <a:pt x="50577" y="266176"/>
                </a:lnTo>
                <a:lnTo>
                  <a:pt x="30860" y="263937"/>
                </a:lnTo>
                <a:lnTo>
                  <a:pt x="14001" y="260556"/>
                </a:lnTo>
                <a:lnTo>
                  <a:pt x="0" y="256317"/>
                </a:lnTo>
                <a:lnTo>
                  <a:pt x="0" y="238029"/>
                </a:lnTo>
                <a:lnTo>
                  <a:pt x="14835" y="243149"/>
                </a:lnTo>
                <a:lnTo>
                  <a:pt x="31813" y="246983"/>
                </a:lnTo>
                <a:lnTo>
                  <a:pt x="50792" y="249388"/>
                </a:lnTo>
                <a:lnTo>
                  <a:pt x="71628" y="250221"/>
                </a:lnTo>
                <a:lnTo>
                  <a:pt x="86827" y="249340"/>
                </a:lnTo>
                <a:lnTo>
                  <a:pt x="130016" y="227299"/>
                </a:lnTo>
                <a:lnTo>
                  <a:pt x="140303" y="196786"/>
                </a:lnTo>
                <a:lnTo>
                  <a:pt x="140303" y="187642"/>
                </a:lnTo>
                <a:lnTo>
                  <a:pt x="138779" y="178498"/>
                </a:lnTo>
                <a:lnTo>
                  <a:pt x="134207" y="172402"/>
                </a:lnTo>
                <a:lnTo>
                  <a:pt x="131111" y="167854"/>
                </a:lnTo>
                <a:lnTo>
                  <a:pt x="97238" y="146446"/>
                </a:lnTo>
                <a:lnTo>
                  <a:pt x="73152" y="137255"/>
                </a:lnTo>
                <a:lnTo>
                  <a:pt x="55149" y="130373"/>
                </a:lnTo>
                <a:lnTo>
                  <a:pt x="18288" y="108299"/>
                </a:lnTo>
                <a:lnTo>
                  <a:pt x="3048" y="65531"/>
                </a:lnTo>
                <a:lnTo>
                  <a:pt x="4476" y="52149"/>
                </a:lnTo>
                <a:lnTo>
                  <a:pt x="25908" y="18288"/>
                </a:lnTo>
                <a:lnTo>
                  <a:pt x="67953" y="1143"/>
                </a:lnTo>
                <a:lnTo>
                  <a:pt x="85439" y="0"/>
                </a:lnTo>
                <a:lnTo>
                  <a:pt x="102560" y="857"/>
                </a:lnTo>
                <a:lnTo>
                  <a:pt x="119538" y="3429"/>
                </a:lnTo>
                <a:lnTo>
                  <a:pt x="136231" y="7715"/>
                </a:lnTo>
                <a:lnTo>
                  <a:pt x="152495" y="13716"/>
                </a:lnTo>
                <a:lnTo>
                  <a:pt x="146399" y="30480"/>
                </a:lnTo>
                <a:lnTo>
                  <a:pt x="130659" y="24479"/>
                </a:lnTo>
                <a:lnTo>
                  <a:pt x="115347" y="20193"/>
                </a:lnTo>
                <a:lnTo>
                  <a:pt x="100322" y="17621"/>
                </a:lnTo>
                <a:lnTo>
                  <a:pt x="85439" y="16764"/>
                </a:lnTo>
                <a:lnTo>
                  <a:pt x="71382" y="17597"/>
                </a:lnTo>
                <a:lnTo>
                  <a:pt x="31861" y="36385"/>
                </a:lnTo>
                <a:lnTo>
                  <a:pt x="22859" y="65531"/>
                </a:lnTo>
                <a:lnTo>
                  <a:pt x="22859" y="74771"/>
                </a:lnTo>
                <a:lnTo>
                  <a:pt x="51698" y="109608"/>
                </a:lnTo>
                <a:lnTo>
                  <a:pt x="99441" y="128349"/>
                </a:lnTo>
                <a:lnTo>
                  <a:pt x="111728" y="133445"/>
                </a:lnTo>
                <a:lnTo>
                  <a:pt x="148518" y="159947"/>
                </a:lnTo>
                <a:lnTo>
                  <a:pt x="160115" y="196786"/>
                </a:lnTo>
                <a:lnTo>
                  <a:pt x="158662" y="211946"/>
                </a:lnTo>
                <a:lnTo>
                  <a:pt x="135731" y="247173"/>
                </a:lnTo>
                <a:lnTo>
                  <a:pt x="91757" y="265604"/>
                </a:lnTo>
                <a:lnTo>
                  <a:pt x="73152" y="266985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77" name="object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978" y="2668401"/>
            <a:ext cx="138545" cy="17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object 9"/>
          <p:cNvSpPr>
            <a:spLocks/>
          </p:cNvSpPr>
          <p:nvPr/>
        </p:nvSpPr>
        <p:spPr bwMode="auto">
          <a:xfrm>
            <a:off x="3143251" y="2665600"/>
            <a:ext cx="233795" cy="172290"/>
          </a:xfrm>
          <a:custGeom>
            <a:avLst/>
            <a:gdLst/>
            <a:ahLst/>
            <a:cxnLst>
              <a:cxn ang="0">
                <a:pos x="33539" y="30575"/>
              </a:cxn>
              <a:cxn ang="0">
                <a:pos x="18288" y="30575"/>
              </a:cxn>
              <a:cxn ang="0">
                <a:pos x="23147" y="23145"/>
              </a:cxn>
              <a:cxn ang="0">
                <a:pos x="56673" y="2143"/>
              </a:cxn>
              <a:cxn ang="0">
                <a:pos x="73247" y="0"/>
              </a:cxn>
              <a:cxn ang="0">
                <a:pos x="94108" y="2038"/>
              </a:cxn>
              <a:cxn ang="0">
                <a:pos x="110978" y="8239"/>
              </a:cxn>
              <a:cxn ang="0">
                <a:pos x="119698" y="15335"/>
              </a:cxn>
              <a:cxn ang="0">
                <a:pos x="74771" y="15335"/>
              </a:cxn>
              <a:cxn ang="0">
                <a:pos x="60791" y="16478"/>
              </a:cxn>
              <a:cxn ang="0">
                <a:pos x="48660" y="19907"/>
              </a:cxn>
              <a:cxn ang="0">
                <a:pos x="38512" y="25622"/>
              </a:cxn>
              <a:cxn ang="0">
                <a:pos x="33539" y="30575"/>
              </a:cxn>
              <a:cxn ang="0">
                <a:pos x="150066" y="33623"/>
              </a:cxn>
              <a:cxn ang="0">
                <a:pos x="132778" y="33623"/>
              </a:cxn>
              <a:cxn ang="0">
                <a:pos x="137898" y="26169"/>
              </a:cxn>
              <a:cxn ang="0">
                <a:pos x="174498" y="2333"/>
              </a:cxn>
              <a:cxn ang="0">
                <a:pos x="193738" y="0"/>
              </a:cxn>
              <a:cxn ang="0">
                <a:pos x="208636" y="919"/>
              </a:cxn>
              <a:cxn ang="0">
                <a:pos x="221408" y="3857"/>
              </a:cxn>
              <a:cxn ang="0">
                <a:pos x="232180" y="9081"/>
              </a:cxn>
              <a:cxn ang="0">
                <a:pos x="239334" y="15335"/>
              </a:cxn>
              <a:cxn ang="0">
                <a:pos x="195262" y="15335"/>
              </a:cxn>
              <a:cxn ang="0">
                <a:pos x="181284" y="16454"/>
              </a:cxn>
              <a:cxn ang="0">
                <a:pos x="169164" y="19716"/>
              </a:cxn>
              <a:cxn ang="0">
                <a:pos x="159043" y="24979"/>
              </a:cxn>
              <a:cxn ang="0">
                <a:pos x="151066" y="32099"/>
              </a:cxn>
              <a:cxn ang="0">
                <a:pos x="150066" y="33623"/>
              </a:cxn>
              <a:cxn ang="0">
                <a:pos x="16764" y="195357"/>
              </a:cxn>
              <a:cxn ang="0">
                <a:pos x="0" y="195357"/>
              </a:cxn>
              <a:cxn ang="0">
                <a:pos x="0" y="3143"/>
              </a:cxn>
              <a:cxn ang="0">
                <a:pos x="13716" y="3143"/>
              </a:cxn>
              <a:cxn ang="0">
                <a:pos x="18288" y="30575"/>
              </a:cxn>
              <a:cxn ang="0">
                <a:pos x="33539" y="30575"/>
              </a:cxn>
              <a:cxn ang="0">
                <a:pos x="17621" y="71811"/>
              </a:cxn>
              <a:cxn ang="0">
                <a:pos x="16764" y="90106"/>
              </a:cxn>
              <a:cxn ang="0">
                <a:pos x="16764" y="195357"/>
              </a:cxn>
              <a:cxn ang="0">
                <a:pos x="137350" y="195357"/>
              </a:cxn>
              <a:cxn ang="0">
                <a:pos x="118967" y="195357"/>
              </a:cxn>
              <a:cxn ang="0">
                <a:pos x="118967" y="64103"/>
              </a:cxn>
              <a:cxn ang="0">
                <a:pos x="116133" y="42981"/>
              </a:cxn>
              <a:cxn ang="0">
                <a:pos x="107727" y="27717"/>
              </a:cxn>
              <a:cxn ang="0">
                <a:pos x="93892" y="18454"/>
              </a:cxn>
              <a:cxn ang="0">
                <a:pos x="74771" y="15335"/>
              </a:cxn>
              <a:cxn ang="0">
                <a:pos x="119698" y="15335"/>
              </a:cxn>
              <a:cxn ang="0">
                <a:pos x="123865" y="18725"/>
              </a:cxn>
              <a:cxn ang="0">
                <a:pos x="132778" y="33623"/>
              </a:cxn>
              <a:cxn ang="0">
                <a:pos x="150066" y="33623"/>
              </a:cxn>
              <a:cxn ang="0">
                <a:pos x="145065" y="41244"/>
              </a:cxn>
              <a:cxn ang="0">
                <a:pos x="140779" y="52685"/>
              </a:cxn>
              <a:cxn ang="0">
                <a:pos x="138207" y="66429"/>
              </a:cxn>
              <a:cxn ang="0">
                <a:pos x="137350" y="82486"/>
              </a:cxn>
              <a:cxn ang="0">
                <a:pos x="137350" y="195357"/>
              </a:cxn>
              <a:cxn ang="0">
                <a:pos x="256317" y="195357"/>
              </a:cxn>
              <a:cxn ang="0">
                <a:pos x="239553" y="195357"/>
              </a:cxn>
              <a:cxn ang="0">
                <a:pos x="239553" y="70199"/>
              </a:cxn>
              <a:cxn ang="0">
                <a:pos x="238958" y="56483"/>
              </a:cxn>
              <a:cxn ang="0">
                <a:pos x="214895" y="18764"/>
              </a:cxn>
              <a:cxn ang="0">
                <a:pos x="195262" y="15335"/>
              </a:cxn>
              <a:cxn ang="0">
                <a:pos x="239334" y="15335"/>
              </a:cxn>
              <a:cxn ang="0">
                <a:pos x="255436" y="53078"/>
              </a:cxn>
              <a:cxn ang="0">
                <a:pos x="256317" y="70199"/>
              </a:cxn>
              <a:cxn ang="0">
                <a:pos x="256317" y="195357"/>
              </a:cxn>
            </a:cxnLst>
            <a:rect l="0" t="0" r="r" b="b"/>
            <a:pathLst>
              <a:path w="256539" h="195580">
                <a:moveTo>
                  <a:pt x="33539" y="30575"/>
                </a:moveTo>
                <a:lnTo>
                  <a:pt x="18288" y="30575"/>
                </a:lnTo>
                <a:lnTo>
                  <a:pt x="23147" y="23145"/>
                </a:lnTo>
                <a:lnTo>
                  <a:pt x="56673" y="2143"/>
                </a:lnTo>
                <a:lnTo>
                  <a:pt x="73247" y="0"/>
                </a:lnTo>
                <a:lnTo>
                  <a:pt x="94108" y="2038"/>
                </a:lnTo>
                <a:lnTo>
                  <a:pt x="110978" y="8239"/>
                </a:lnTo>
                <a:lnTo>
                  <a:pt x="119698" y="15335"/>
                </a:lnTo>
                <a:lnTo>
                  <a:pt x="74771" y="15335"/>
                </a:lnTo>
                <a:lnTo>
                  <a:pt x="60791" y="16478"/>
                </a:lnTo>
                <a:lnTo>
                  <a:pt x="48660" y="19907"/>
                </a:lnTo>
                <a:lnTo>
                  <a:pt x="38512" y="25622"/>
                </a:lnTo>
                <a:lnTo>
                  <a:pt x="33539" y="30575"/>
                </a:lnTo>
                <a:close/>
              </a:path>
              <a:path w="256539" h="195580">
                <a:moveTo>
                  <a:pt x="150066" y="33623"/>
                </a:moveTo>
                <a:lnTo>
                  <a:pt x="132778" y="33623"/>
                </a:lnTo>
                <a:lnTo>
                  <a:pt x="137898" y="26169"/>
                </a:lnTo>
                <a:lnTo>
                  <a:pt x="174498" y="2333"/>
                </a:lnTo>
                <a:lnTo>
                  <a:pt x="193738" y="0"/>
                </a:lnTo>
                <a:lnTo>
                  <a:pt x="208636" y="919"/>
                </a:lnTo>
                <a:lnTo>
                  <a:pt x="221408" y="3857"/>
                </a:lnTo>
                <a:lnTo>
                  <a:pt x="232180" y="9081"/>
                </a:lnTo>
                <a:lnTo>
                  <a:pt x="239334" y="15335"/>
                </a:lnTo>
                <a:lnTo>
                  <a:pt x="195262" y="15335"/>
                </a:lnTo>
                <a:lnTo>
                  <a:pt x="181284" y="16454"/>
                </a:lnTo>
                <a:lnTo>
                  <a:pt x="169164" y="19716"/>
                </a:lnTo>
                <a:lnTo>
                  <a:pt x="159043" y="24979"/>
                </a:lnTo>
                <a:lnTo>
                  <a:pt x="151066" y="32099"/>
                </a:lnTo>
                <a:lnTo>
                  <a:pt x="150066" y="33623"/>
                </a:lnTo>
                <a:close/>
              </a:path>
              <a:path w="256539" h="195580">
                <a:moveTo>
                  <a:pt x="16764" y="195357"/>
                </a:moveTo>
                <a:lnTo>
                  <a:pt x="0" y="195357"/>
                </a:lnTo>
                <a:lnTo>
                  <a:pt x="0" y="3143"/>
                </a:lnTo>
                <a:lnTo>
                  <a:pt x="13716" y="3143"/>
                </a:lnTo>
                <a:lnTo>
                  <a:pt x="18288" y="30575"/>
                </a:lnTo>
                <a:lnTo>
                  <a:pt x="33539" y="30575"/>
                </a:lnTo>
                <a:lnTo>
                  <a:pt x="17621" y="71811"/>
                </a:lnTo>
                <a:lnTo>
                  <a:pt x="16764" y="90106"/>
                </a:lnTo>
                <a:lnTo>
                  <a:pt x="16764" y="195357"/>
                </a:lnTo>
                <a:close/>
              </a:path>
              <a:path w="256539" h="195580">
                <a:moveTo>
                  <a:pt x="137350" y="195357"/>
                </a:moveTo>
                <a:lnTo>
                  <a:pt x="118967" y="195357"/>
                </a:lnTo>
                <a:lnTo>
                  <a:pt x="118967" y="64103"/>
                </a:lnTo>
                <a:lnTo>
                  <a:pt x="116133" y="42981"/>
                </a:lnTo>
                <a:lnTo>
                  <a:pt x="107727" y="27717"/>
                </a:lnTo>
                <a:lnTo>
                  <a:pt x="93892" y="18454"/>
                </a:lnTo>
                <a:lnTo>
                  <a:pt x="74771" y="15335"/>
                </a:lnTo>
                <a:lnTo>
                  <a:pt x="119698" y="15335"/>
                </a:lnTo>
                <a:lnTo>
                  <a:pt x="123865" y="18725"/>
                </a:lnTo>
                <a:lnTo>
                  <a:pt x="132778" y="33623"/>
                </a:lnTo>
                <a:lnTo>
                  <a:pt x="150066" y="33623"/>
                </a:lnTo>
                <a:lnTo>
                  <a:pt x="145065" y="41244"/>
                </a:lnTo>
                <a:lnTo>
                  <a:pt x="140779" y="52685"/>
                </a:lnTo>
                <a:lnTo>
                  <a:pt x="138207" y="66429"/>
                </a:lnTo>
                <a:lnTo>
                  <a:pt x="137350" y="82486"/>
                </a:lnTo>
                <a:lnTo>
                  <a:pt x="137350" y="195357"/>
                </a:lnTo>
                <a:close/>
              </a:path>
              <a:path w="256539" h="195580">
                <a:moveTo>
                  <a:pt x="256317" y="195357"/>
                </a:moveTo>
                <a:lnTo>
                  <a:pt x="239553" y="195357"/>
                </a:lnTo>
                <a:lnTo>
                  <a:pt x="239553" y="70199"/>
                </a:lnTo>
                <a:lnTo>
                  <a:pt x="238958" y="56483"/>
                </a:lnTo>
                <a:lnTo>
                  <a:pt x="214895" y="18764"/>
                </a:lnTo>
                <a:lnTo>
                  <a:pt x="195262" y="15335"/>
                </a:lnTo>
                <a:lnTo>
                  <a:pt x="239334" y="15335"/>
                </a:lnTo>
                <a:lnTo>
                  <a:pt x="255436" y="53078"/>
                </a:lnTo>
                <a:lnTo>
                  <a:pt x="256317" y="70199"/>
                </a:lnTo>
                <a:lnTo>
                  <a:pt x="256317" y="195357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9" name="object 10"/>
          <p:cNvSpPr>
            <a:spLocks/>
          </p:cNvSpPr>
          <p:nvPr/>
        </p:nvSpPr>
        <p:spPr bwMode="auto">
          <a:xfrm>
            <a:off x="3433330" y="2665600"/>
            <a:ext cx="235238" cy="172290"/>
          </a:xfrm>
          <a:custGeom>
            <a:avLst/>
            <a:gdLst/>
            <a:ahLst/>
            <a:cxnLst>
              <a:cxn ang="0">
                <a:pos x="35047" y="30575"/>
              </a:cxn>
              <a:cxn ang="0">
                <a:pos x="19907" y="30575"/>
              </a:cxn>
              <a:cxn ang="0">
                <a:pos x="23907" y="23145"/>
              </a:cxn>
              <a:cxn ang="0">
                <a:pos x="57626" y="2143"/>
              </a:cxn>
              <a:cxn ang="0">
                <a:pos x="74771" y="0"/>
              </a:cxn>
              <a:cxn ang="0">
                <a:pos x="95447" y="2038"/>
              </a:cxn>
              <a:cxn ang="0">
                <a:pos x="111811" y="8239"/>
              </a:cxn>
              <a:cxn ang="0">
                <a:pos x="120165" y="15335"/>
              </a:cxn>
              <a:cxn ang="0">
                <a:pos x="74771" y="15335"/>
              </a:cxn>
              <a:cxn ang="0">
                <a:pos x="61031" y="16478"/>
              </a:cxn>
              <a:cxn ang="0">
                <a:pos x="49434" y="19907"/>
              </a:cxn>
              <a:cxn ang="0">
                <a:pos x="39838" y="25622"/>
              </a:cxn>
              <a:cxn ang="0">
                <a:pos x="35047" y="30575"/>
              </a:cxn>
              <a:cxn ang="0">
                <a:pos x="151550" y="33623"/>
              </a:cxn>
              <a:cxn ang="0">
                <a:pos x="132778" y="33623"/>
              </a:cxn>
              <a:cxn ang="0">
                <a:pos x="138541" y="26169"/>
              </a:cxn>
              <a:cxn ang="0">
                <a:pos x="175831" y="2333"/>
              </a:cxn>
              <a:cxn ang="0">
                <a:pos x="195262" y="0"/>
              </a:cxn>
              <a:cxn ang="0">
                <a:pos x="209557" y="919"/>
              </a:cxn>
              <a:cxn ang="0">
                <a:pos x="222396" y="3857"/>
              </a:cxn>
              <a:cxn ang="0">
                <a:pos x="233503" y="9081"/>
              </a:cxn>
              <a:cxn ang="0">
                <a:pos x="240819" y="15335"/>
              </a:cxn>
              <a:cxn ang="0">
                <a:pos x="195262" y="15335"/>
              </a:cxn>
              <a:cxn ang="0">
                <a:pos x="181522" y="16454"/>
              </a:cxn>
              <a:cxn ang="0">
                <a:pos x="169926" y="19716"/>
              </a:cxn>
              <a:cxn ang="0">
                <a:pos x="160329" y="24979"/>
              </a:cxn>
              <a:cxn ang="0">
                <a:pos x="152590" y="32099"/>
              </a:cxn>
              <a:cxn ang="0">
                <a:pos x="151550" y="33623"/>
              </a:cxn>
              <a:cxn ang="0">
                <a:pos x="18383" y="195357"/>
              </a:cxn>
              <a:cxn ang="0">
                <a:pos x="0" y="195357"/>
              </a:cxn>
              <a:cxn ang="0">
                <a:pos x="0" y="3143"/>
              </a:cxn>
              <a:cxn ang="0">
                <a:pos x="15335" y="3143"/>
              </a:cxn>
              <a:cxn ang="0">
                <a:pos x="18383" y="30575"/>
              </a:cxn>
              <a:cxn ang="0">
                <a:pos x="35047" y="30575"/>
              </a:cxn>
              <a:cxn ang="0">
                <a:pos x="19240" y="71811"/>
              </a:cxn>
              <a:cxn ang="0">
                <a:pos x="18383" y="90106"/>
              </a:cxn>
              <a:cxn ang="0">
                <a:pos x="18383" y="195357"/>
              </a:cxn>
              <a:cxn ang="0">
                <a:pos x="137350" y="195357"/>
              </a:cxn>
              <a:cxn ang="0">
                <a:pos x="120586" y="195357"/>
              </a:cxn>
              <a:cxn ang="0">
                <a:pos x="120586" y="64103"/>
              </a:cxn>
              <a:cxn ang="0">
                <a:pos x="117727" y="42981"/>
              </a:cxn>
              <a:cxn ang="0">
                <a:pos x="109144" y="27717"/>
              </a:cxn>
              <a:cxn ang="0">
                <a:pos x="94828" y="18454"/>
              </a:cxn>
              <a:cxn ang="0">
                <a:pos x="74771" y="15335"/>
              </a:cxn>
              <a:cxn ang="0">
                <a:pos x="120165" y="15335"/>
              </a:cxn>
              <a:cxn ang="0">
                <a:pos x="124156" y="18725"/>
              </a:cxn>
              <a:cxn ang="0">
                <a:pos x="132778" y="33623"/>
              </a:cxn>
              <a:cxn ang="0">
                <a:pos x="151550" y="33623"/>
              </a:cxn>
              <a:cxn ang="0">
                <a:pos x="146351" y="41244"/>
              </a:cxn>
              <a:cxn ang="0">
                <a:pos x="141541" y="52685"/>
              </a:cxn>
              <a:cxn ang="0">
                <a:pos x="138445" y="66429"/>
              </a:cxn>
              <a:cxn ang="0">
                <a:pos x="137350" y="82486"/>
              </a:cxn>
              <a:cxn ang="0">
                <a:pos x="137350" y="195357"/>
              </a:cxn>
              <a:cxn ang="0">
                <a:pos x="257841" y="195357"/>
              </a:cxn>
              <a:cxn ang="0">
                <a:pos x="241077" y="195357"/>
              </a:cxn>
              <a:cxn ang="0">
                <a:pos x="241077" y="70199"/>
              </a:cxn>
              <a:cxn ang="0">
                <a:pos x="240244" y="56483"/>
              </a:cxn>
              <a:cxn ang="0">
                <a:pos x="215538" y="18764"/>
              </a:cxn>
              <a:cxn ang="0">
                <a:pos x="195262" y="15335"/>
              </a:cxn>
              <a:cxn ang="0">
                <a:pos x="240819" y="15335"/>
              </a:cxn>
              <a:cxn ang="0">
                <a:pos x="256746" y="53078"/>
              </a:cxn>
              <a:cxn ang="0">
                <a:pos x="257841" y="70199"/>
              </a:cxn>
              <a:cxn ang="0">
                <a:pos x="257841" y="195357"/>
              </a:cxn>
            </a:cxnLst>
            <a:rect l="0" t="0" r="r" b="b"/>
            <a:pathLst>
              <a:path w="258445" h="195580">
                <a:moveTo>
                  <a:pt x="35047" y="30575"/>
                </a:moveTo>
                <a:lnTo>
                  <a:pt x="19907" y="30575"/>
                </a:lnTo>
                <a:lnTo>
                  <a:pt x="23907" y="23145"/>
                </a:lnTo>
                <a:lnTo>
                  <a:pt x="57626" y="2143"/>
                </a:lnTo>
                <a:lnTo>
                  <a:pt x="74771" y="0"/>
                </a:lnTo>
                <a:lnTo>
                  <a:pt x="95447" y="2038"/>
                </a:lnTo>
                <a:lnTo>
                  <a:pt x="111811" y="8239"/>
                </a:lnTo>
                <a:lnTo>
                  <a:pt x="120165" y="15335"/>
                </a:lnTo>
                <a:lnTo>
                  <a:pt x="74771" y="15335"/>
                </a:lnTo>
                <a:lnTo>
                  <a:pt x="61031" y="16478"/>
                </a:lnTo>
                <a:lnTo>
                  <a:pt x="49434" y="19907"/>
                </a:lnTo>
                <a:lnTo>
                  <a:pt x="39838" y="25622"/>
                </a:lnTo>
                <a:lnTo>
                  <a:pt x="35047" y="30575"/>
                </a:lnTo>
                <a:close/>
              </a:path>
              <a:path w="258445" h="195580">
                <a:moveTo>
                  <a:pt x="151550" y="33623"/>
                </a:moveTo>
                <a:lnTo>
                  <a:pt x="132778" y="33623"/>
                </a:lnTo>
                <a:lnTo>
                  <a:pt x="138541" y="26169"/>
                </a:lnTo>
                <a:lnTo>
                  <a:pt x="175831" y="2333"/>
                </a:lnTo>
                <a:lnTo>
                  <a:pt x="195262" y="0"/>
                </a:lnTo>
                <a:lnTo>
                  <a:pt x="209557" y="919"/>
                </a:lnTo>
                <a:lnTo>
                  <a:pt x="222396" y="3857"/>
                </a:lnTo>
                <a:lnTo>
                  <a:pt x="233503" y="9081"/>
                </a:lnTo>
                <a:lnTo>
                  <a:pt x="240819" y="15335"/>
                </a:lnTo>
                <a:lnTo>
                  <a:pt x="195262" y="15335"/>
                </a:lnTo>
                <a:lnTo>
                  <a:pt x="181522" y="16454"/>
                </a:lnTo>
                <a:lnTo>
                  <a:pt x="169926" y="19716"/>
                </a:lnTo>
                <a:lnTo>
                  <a:pt x="160329" y="24979"/>
                </a:lnTo>
                <a:lnTo>
                  <a:pt x="152590" y="32099"/>
                </a:lnTo>
                <a:lnTo>
                  <a:pt x="151550" y="33623"/>
                </a:lnTo>
                <a:close/>
              </a:path>
              <a:path w="258445" h="195580">
                <a:moveTo>
                  <a:pt x="18383" y="195357"/>
                </a:moveTo>
                <a:lnTo>
                  <a:pt x="0" y="195357"/>
                </a:lnTo>
                <a:lnTo>
                  <a:pt x="0" y="3143"/>
                </a:lnTo>
                <a:lnTo>
                  <a:pt x="15335" y="3143"/>
                </a:lnTo>
                <a:lnTo>
                  <a:pt x="18383" y="30575"/>
                </a:lnTo>
                <a:lnTo>
                  <a:pt x="35047" y="30575"/>
                </a:lnTo>
                <a:lnTo>
                  <a:pt x="19240" y="71811"/>
                </a:lnTo>
                <a:lnTo>
                  <a:pt x="18383" y="90106"/>
                </a:lnTo>
                <a:lnTo>
                  <a:pt x="18383" y="195357"/>
                </a:lnTo>
                <a:close/>
              </a:path>
              <a:path w="258445" h="195580">
                <a:moveTo>
                  <a:pt x="137350" y="195357"/>
                </a:moveTo>
                <a:lnTo>
                  <a:pt x="120586" y="195357"/>
                </a:lnTo>
                <a:lnTo>
                  <a:pt x="120586" y="64103"/>
                </a:lnTo>
                <a:lnTo>
                  <a:pt x="117727" y="42981"/>
                </a:lnTo>
                <a:lnTo>
                  <a:pt x="109144" y="27717"/>
                </a:lnTo>
                <a:lnTo>
                  <a:pt x="94828" y="18454"/>
                </a:lnTo>
                <a:lnTo>
                  <a:pt x="74771" y="15335"/>
                </a:lnTo>
                <a:lnTo>
                  <a:pt x="120165" y="15335"/>
                </a:lnTo>
                <a:lnTo>
                  <a:pt x="124156" y="18725"/>
                </a:lnTo>
                <a:lnTo>
                  <a:pt x="132778" y="33623"/>
                </a:lnTo>
                <a:lnTo>
                  <a:pt x="151550" y="33623"/>
                </a:lnTo>
                <a:lnTo>
                  <a:pt x="146351" y="41244"/>
                </a:lnTo>
                <a:lnTo>
                  <a:pt x="141541" y="52685"/>
                </a:lnTo>
                <a:lnTo>
                  <a:pt x="138445" y="66429"/>
                </a:lnTo>
                <a:lnTo>
                  <a:pt x="137350" y="82486"/>
                </a:lnTo>
                <a:lnTo>
                  <a:pt x="137350" y="195357"/>
                </a:lnTo>
                <a:close/>
              </a:path>
              <a:path w="258445" h="195580">
                <a:moveTo>
                  <a:pt x="257841" y="195357"/>
                </a:moveTo>
                <a:lnTo>
                  <a:pt x="241077" y="195357"/>
                </a:lnTo>
                <a:lnTo>
                  <a:pt x="241077" y="70199"/>
                </a:lnTo>
                <a:lnTo>
                  <a:pt x="240244" y="56483"/>
                </a:lnTo>
                <a:lnTo>
                  <a:pt x="215538" y="18764"/>
                </a:lnTo>
                <a:lnTo>
                  <a:pt x="195262" y="15335"/>
                </a:lnTo>
                <a:lnTo>
                  <a:pt x="240819" y="15335"/>
                </a:lnTo>
                <a:lnTo>
                  <a:pt x="256746" y="53078"/>
                </a:lnTo>
                <a:lnTo>
                  <a:pt x="257841" y="70199"/>
                </a:lnTo>
                <a:lnTo>
                  <a:pt x="257841" y="195357"/>
                </a:lnTo>
                <a:close/>
              </a:path>
            </a:pathLst>
          </a:custGeom>
          <a:solidFill>
            <a:srgbClr val="2D2D2D"/>
          </a:solidFill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080" name="object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10421" y="2665600"/>
            <a:ext cx="131329" cy="17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object 12"/>
          <p:cNvGrpSpPr>
            <a:grpSpLocks/>
          </p:cNvGrpSpPr>
          <p:nvPr/>
        </p:nvGrpSpPr>
        <p:grpSpPr bwMode="auto">
          <a:xfrm>
            <a:off x="3898035" y="2665600"/>
            <a:ext cx="249670" cy="249331"/>
            <a:chOff x="4287678" y="3020663"/>
            <a:chExt cx="274955" cy="282575"/>
          </a:xfrm>
        </p:grpSpPr>
        <p:pic>
          <p:nvPicPr>
            <p:cNvPr id="3251" name="object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87678" y="3020663"/>
              <a:ext cx="102203" cy="195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52" name="object 14"/>
            <p:cNvSpPr>
              <a:spLocks/>
            </p:cNvSpPr>
            <p:nvPr/>
          </p:nvSpPr>
          <p:spPr bwMode="auto">
            <a:xfrm>
              <a:off x="4395977" y="3023806"/>
              <a:ext cx="166370" cy="279400"/>
            </a:xfrm>
            <a:custGeom>
              <a:avLst/>
              <a:gdLst/>
              <a:ahLst/>
              <a:cxnLst>
                <a:cxn ang="0">
                  <a:pos x="33528" y="279177"/>
                </a:cxn>
                <a:cxn ang="0">
                  <a:pos x="9144" y="279177"/>
                </a:cxn>
                <a:cxn ang="0">
                  <a:pos x="1524" y="276129"/>
                </a:cxn>
                <a:cxn ang="0">
                  <a:pos x="1524" y="260889"/>
                </a:cxn>
                <a:cxn ang="0">
                  <a:pos x="7620" y="262413"/>
                </a:cxn>
                <a:cxn ang="0">
                  <a:pos x="15240" y="263937"/>
                </a:cxn>
                <a:cxn ang="0">
                  <a:pos x="28956" y="263937"/>
                </a:cxn>
                <a:cxn ang="0">
                  <a:pos x="35052" y="262413"/>
                </a:cxn>
                <a:cxn ang="0">
                  <a:pos x="44195" y="256317"/>
                </a:cxn>
                <a:cxn ang="0">
                  <a:pos x="48768" y="251745"/>
                </a:cxn>
                <a:cxn ang="0">
                  <a:pos x="51816" y="245649"/>
                </a:cxn>
                <a:cxn ang="0">
                  <a:pos x="54378" y="241147"/>
                </a:cxn>
                <a:cxn ang="0">
                  <a:pos x="57388" y="234779"/>
                </a:cxn>
                <a:cxn ang="0">
                  <a:pos x="60683" y="226964"/>
                </a:cxn>
                <a:cxn ang="0">
                  <a:pos x="64103" y="218122"/>
                </a:cxn>
                <a:cxn ang="0">
                  <a:pos x="71151" y="201739"/>
                </a:cxn>
                <a:cxn ang="0">
                  <a:pos x="74771" y="192214"/>
                </a:cxn>
                <a:cxn ang="0">
                  <a:pos x="0" y="0"/>
                </a:cxn>
                <a:cxn ang="0">
                  <a:pos x="18288" y="0"/>
                </a:cxn>
                <a:cxn ang="0">
                  <a:pos x="59531" y="108299"/>
                </a:cxn>
                <a:cxn ang="0">
                  <a:pos x="74390" y="149875"/>
                </a:cxn>
                <a:cxn ang="0">
                  <a:pos x="79248" y="164529"/>
                </a:cxn>
                <a:cxn ang="0">
                  <a:pos x="82391" y="175450"/>
                </a:cxn>
                <a:cxn ang="0">
                  <a:pos x="83915" y="175450"/>
                </a:cxn>
                <a:cxn ang="0">
                  <a:pos x="88153" y="162576"/>
                </a:cxn>
                <a:cxn ang="0">
                  <a:pos x="108299" y="106775"/>
                </a:cxn>
                <a:cxn ang="0">
                  <a:pos x="149447" y="0"/>
                </a:cxn>
                <a:cxn ang="0">
                  <a:pos x="166306" y="0"/>
                </a:cxn>
                <a:cxn ang="0">
                  <a:pos x="80867" y="224313"/>
                </a:cxn>
                <a:cxn ang="0">
                  <a:pos x="58007" y="266985"/>
                </a:cxn>
                <a:cxn ang="0">
                  <a:pos x="41148" y="277653"/>
                </a:cxn>
                <a:cxn ang="0">
                  <a:pos x="33528" y="279177"/>
                </a:cxn>
              </a:cxnLst>
              <a:rect l="0" t="0" r="r" b="b"/>
              <a:pathLst>
                <a:path w="166370" h="279400">
                  <a:moveTo>
                    <a:pt x="33528" y="279177"/>
                  </a:moveTo>
                  <a:lnTo>
                    <a:pt x="9144" y="279177"/>
                  </a:lnTo>
                  <a:lnTo>
                    <a:pt x="1524" y="276129"/>
                  </a:lnTo>
                  <a:lnTo>
                    <a:pt x="1524" y="260889"/>
                  </a:lnTo>
                  <a:lnTo>
                    <a:pt x="7620" y="262413"/>
                  </a:lnTo>
                  <a:lnTo>
                    <a:pt x="15240" y="263937"/>
                  </a:lnTo>
                  <a:lnTo>
                    <a:pt x="28956" y="263937"/>
                  </a:lnTo>
                  <a:lnTo>
                    <a:pt x="35052" y="262413"/>
                  </a:lnTo>
                  <a:lnTo>
                    <a:pt x="44195" y="256317"/>
                  </a:lnTo>
                  <a:lnTo>
                    <a:pt x="48768" y="251745"/>
                  </a:lnTo>
                  <a:lnTo>
                    <a:pt x="51816" y="245649"/>
                  </a:lnTo>
                  <a:lnTo>
                    <a:pt x="54378" y="241147"/>
                  </a:lnTo>
                  <a:lnTo>
                    <a:pt x="57388" y="234779"/>
                  </a:lnTo>
                  <a:lnTo>
                    <a:pt x="60683" y="226964"/>
                  </a:lnTo>
                  <a:lnTo>
                    <a:pt x="64103" y="218122"/>
                  </a:lnTo>
                  <a:lnTo>
                    <a:pt x="71151" y="201739"/>
                  </a:lnTo>
                  <a:lnTo>
                    <a:pt x="74771" y="192214"/>
                  </a:lnTo>
                  <a:lnTo>
                    <a:pt x="0" y="0"/>
                  </a:lnTo>
                  <a:lnTo>
                    <a:pt x="18288" y="0"/>
                  </a:lnTo>
                  <a:lnTo>
                    <a:pt x="59531" y="108299"/>
                  </a:lnTo>
                  <a:lnTo>
                    <a:pt x="74390" y="149875"/>
                  </a:lnTo>
                  <a:lnTo>
                    <a:pt x="79248" y="164529"/>
                  </a:lnTo>
                  <a:lnTo>
                    <a:pt x="82391" y="175450"/>
                  </a:lnTo>
                  <a:lnTo>
                    <a:pt x="83915" y="175450"/>
                  </a:lnTo>
                  <a:lnTo>
                    <a:pt x="88153" y="162576"/>
                  </a:lnTo>
                  <a:lnTo>
                    <a:pt x="108299" y="106775"/>
                  </a:lnTo>
                  <a:lnTo>
                    <a:pt x="149447" y="0"/>
                  </a:lnTo>
                  <a:lnTo>
                    <a:pt x="166306" y="0"/>
                  </a:lnTo>
                  <a:lnTo>
                    <a:pt x="80867" y="224313"/>
                  </a:lnTo>
                  <a:lnTo>
                    <a:pt x="58007" y="266985"/>
                  </a:lnTo>
                  <a:lnTo>
                    <a:pt x="41148" y="277653"/>
                  </a:lnTo>
                  <a:lnTo>
                    <a:pt x="33528" y="279177"/>
                  </a:lnTo>
                  <a:close/>
                </a:path>
              </a:pathLst>
            </a:custGeom>
            <a:solidFill>
              <a:srgbClr val="2D2D2D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object 15"/>
          <p:cNvGrpSpPr>
            <a:grpSpLocks/>
          </p:cNvGrpSpPr>
          <p:nvPr/>
        </p:nvGrpSpPr>
        <p:grpSpPr bwMode="auto">
          <a:xfrm>
            <a:off x="754785" y="3081617"/>
            <a:ext cx="129886" cy="128868"/>
            <a:chOff x="830580" y="3493008"/>
            <a:chExt cx="142240" cy="146050"/>
          </a:xfrm>
        </p:grpSpPr>
        <p:sp>
          <p:nvSpPr>
            <p:cNvPr id="3249" name="object 16"/>
            <p:cNvSpPr>
              <a:spLocks/>
            </p:cNvSpPr>
            <p:nvPr/>
          </p:nvSpPr>
          <p:spPr bwMode="auto">
            <a:xfrm>
              <a:off x="830580" y="3493008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50" name="object 1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88777" y="3524250"/>
              <a:ext cx="83915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83" name="object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1058" y="3073214"/>
            <a:ext cx="116897" cy="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object 19"/>
          <p:cNvGrpSpPr>
            <a:grpSpLocks/>
          </p:cNvGrpSpPr>
          <p:nvPr/>
        </p:nvGrpSpPr>
        <p:grpSpPr bwMode="auto">
          <a:xfrm>
            <a:off x="1131455" y="3073214"/>
            <a:ext cx="601807" cy="165287"/>
            <a:chOff x="1244250" y="3483102"/>
            <a:chExt cx="662305" cy="187960"/>
          </a:xfrm>
        </p:grpSpPr>
        <p:pic>
          <p:nvPicPr>
            <p:cNvPr id="3244" name="object 2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44250" y="3490722"/>
              <a:ext cx="137255" cy="180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5" name="object 2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409033" y="3525774"/>
              <a:ext cx="100679" cy="112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46" name="object 22"/>
            <p:cNvSpPr>
              <a:spLocks/>
            </p:cNvSpPr>
            <p:nvPr/>
          </p:nvSpPr>
          <p:spPr bwMode="auto">
            <a:xfrm>
              <a:off x="1540192" y="3483102"/>
              <a:ext cx="32384" cy="153035"/>
            </a:xfrm>
            <a:custGeom>
              <a:avLst/>
              <a:gdLst/>
              <a:ahLst/>
              <a:cxnLst>
                <a:cxn ang="0">
                  <a:pos x="21336" y="28956"/>
                </a:cxn>
                <a:cxn ang="0">
                  <a:pos x="6096" y="28956"/>
                </a:cxn>
                <a:cxn ang="0">
                  <a:pos x="0" y="24384"/>
                </a:cxn>
                <a:cxn ang="0">
                  <a:pos x="0" y="4572"/>
                </a:cxn>
                <a:cxn ang="0">
                  <a:pos x="6096" y="0"/>
                </a:cxn>
                <a:cxn ang="0">
                  <a:pos x="27432" y="0"/>
                </a:cxn>
                <a:cxn ang="0">
                  <a:pos x="32004" y="4572"/>
                </a:cxn>
                <a:cxn ang="0">
                  <a:pos x="32004" y="22860"/>
                </a:cxn>
                <a:cxn ang="0">
                  <a:pos x="28956" y="25908"/>
                </a:cxn>
                <a:cxn ang="0">
                  <a:pos x="25908" y="27432"/>
                </a:cxn>
                <a:cxn ang="0">
                  <a:pos x="21336" y="28956"/>
                </a:cxn>
                <a:cxn ang="0">
                  <a:pos x="32004" y="152590"/>
                </a:cxn>
                <a:cxn ang="0">
                  <a:pos x="1524" y="152590"/>
                </a:cxn>
                <a:cxn ang="0">
                  <a:pos x="1524" y="42672"/>
                </a:cxn>
                <a:cxn ang="0">
                  <a:pos x="32004" y="42672"/>
                </a:cxn>
                <a:cxn ang="0">
                  <a:pos x="32004" y="152590"/>
                </a:cxn>
              </a:cxnLst>
              <a:rect l="0" t="0" r="r" b="b"/>
              <a:pathLst>
                <a:path w="32384" h="153035">
                  <a:moveTo>
                    <a:pt x="21336" y="28956"/>
                  </a:moveTo>
                  <a:lnTo>
                    <a:pt x="6096" y="28956"/>
                  </a:lnTo>
                  <a:lnTo>
                    <a:pt x="0" y="24384"/>
                  </a:lnTo>
                  <a:lnTo>
                    <a:pt x="0" y="4572"/>
                  </a:lnTo>
                  <a:lnTo>
                    <a:pt x="6096" y="0"/>
                  </a:lnTo>
                  <a:lnTo>
                    <a:pt x="27432" y="0"/>
                  </a:lnTo>
                  <a:lnTo>
                    <a:pt x="32004" y="4572"/>
                  </a:lnTo>
                  <a:lnTo>
                    <a:pt x="32004" y="22860"/>
                  </a:lnTo>
                  <a:lnTo>
                    <a:pt x="28956" y="25908"/>
                  </a:lnTo>
                  <a:lnTo>
                    <a:pt x="25908" y="27432"/>
                  </a:lnTo>
                  <a:lnTo>
                    <a:pt x="21336" y="28956"/>
                  </a:lnTo>
                  <a:close/>
                </a:path>
                <a:path w="32384" h="153035">
                  <a:moveTo>
                    <a:pt x="32004" y="152590"/>
                  </a:moveTo>
                  <a:lnTo>
                    <a:pt x="1524" y="152590"/>
                  </a:lnTo>
                  <a:lnTo>
                    <a:pt x="1524" y="42672"/>
                  </a:lnTo>
                  <a:lnTo>
                    <a:pt x="32004" y="42672"/>
                  </a:lnTo>
                  <a:lnTo>
                    <a:pt x="32004" y="15259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47" name="object 23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596675" y="3524250"/>
              <a:ext cx="88487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8" name="object 24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706499" y="3483102"/>
              <a:ext cx="199834" cy="155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object 25"/>
          <p:cNvGrpSpPr>
            <a:grpSpLocks/>
          </p:cNvGrpSpPr>
          <p:nvPr/>
        </p:nvGrpSpPr>
        <p:grpSpPr bwMode="auto">
          <a:xfrm>
            <a:off x="958273" y="3368769"/>
            <a:ext cx="388216" cy="102253"/>
            <a:chOff x="1053560" y="3817238"/>
            <a:chExt cx="427355" cy="116205"/>
          </a:xfrm>
        </p:grpSpPr>
        <p:pic>
          <p:nvPicPr>
            <p:cNvPr id="3241" name="object 2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053560" y="3823334"/>
              <a:ext cx="85439" cy="108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2" name="object 2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161859" y="3817238"/>
              <a:ext cx="241077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43" name="object 28"/>
            <p:cNvSpPr>
              <a:spLocks/>
            </p:cNvSpPr>
            <p:nvPr/>
          </p:nvSpPr>
          <p:spPr bwMode="auto">
            <a:xfrm>
              <a:off x="1422749" y="3849338"/>
              <a:ext cx="58419" cy="84455"/>
            </a:xfrm>
            <a:custGeom>
              <a:avLst/>
              <a:gdLst/>
              <a:ahLst/>
              <a:cxnLst>
                <a:cxn ang="0">
                  <a:pos x="36576" y="83915"/>
                </a:cxn>
                <a:cxn ang="0">
                  <a:pos x="25908" y="83915"/>
                </a:cxn>
                <a:cxn ang="0">
                  <a:pos x="18216" y="83629"/>
                </a:cxn>
                <a:cxn ang="0">
                  <a:pos x="11239" y="82772"/>
                </a:cxn>
                <a:cxn ang="0">
                  <a:pos x="5119" y="81343"/>
                </a:cxn>
                <a:cxn ang="0">
                  <a:pos x="0" y="79343"/>
                </a:cxn>
                <a:cxn ang="0">
                  <a:pos x="0" y="67056"/>
                </a:cxn>
                <a:cxn ang="0">
                  <a:pos x="4572" y="70199"/>
                </a:cxn>
                <a:cxn ang="0">
                  <a:pos x="9144" y="71723"/>
                </a:cxn>
                <a:cxn ang="0">
                  <a:pos x="13716" y="71723"/>
                </a:cxn>
                <a:cxn ang="0">
                  <a:pos x="18288" y="73247"/>
                </a:cxn>
                <a:cxn ang="0">
                  <a:pos x="36576" y="73247"/>
                </a:cxn>
                <a:cxn ang="0">
                  <a:pos x="41148" y="70199"/>
                </a:cxn>
                <a:cxn ang="0">
                  <a:pos x="44195" y="68580"/>
                </a:cxn>
                <a:cxn ang="0">
                  <a:pos x="45719" y="65532"/>
                </a:cxn>
                <a:cxn ang="0">
                  <a:pos x="45719" y="57912"/>
                </a:cxn>
                <a:cxn ang="0">
                  <a:pos x="44195" y="54864"/>
                </a:cxn>
                <a:cxn ang="0">
                  <a:pos x="41148" y="53340"/>
                </a:cxn>
                <a:cxn ang="0">
                  <a:pos x="39624" y="51816"/>
                </a:cxn>
                <a:cxn ang="0">
                  <a:pos x="33528" y="48768"/>
                </a:cxn>
                <a:cxn ang="0">
                  <a:pos x="18288" y="42672"/>
                </a:cxn>
                <a:cxn ang="0">
                  <a:pos x="13716" y="39624"/>
                </a:cxn>
                <a:cxn ang="0">
                  <a:pos x="9144" y="38100"/>
                </a:cxn>
                <a:cxn ang="0">
                  <a:pos x="6096" y="36576"/>
                </a:cxn>
                <a:cxn ang="0">
                  <a:pos x="3048" y="30480"/>
                </a:cxn>
                <a:cxn ang="0">
                  <a:pos x="1524" y="28956"/>
                </a:cxn>
                <a:cxn ang="0">
                  <a:pos x="0" y="25908"/>
                </a:cxn>
                <a:cxn ang="0">
                  <a:pos x="0" y="21336"/>
                </a:cxn>
                <a:cxn ang="0">
                  <a:pos x="0" y="15240"/>
                </a:cxn>
                <a:cxn ang="0">
                  <a:pos x="3048" y="9144"/>
                </a:cxn>
                <a:cxn ang="0">
                  <a:pos x="9144" y="6096"/>
                </a:cxn>
                <a:cxn ang="0">
                  <a:pos x="13716" y="1524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7099" y="309"/>
                </a:cxn>
                <a:cxn ang="0">
                  <a:pos x="43434" y="1333"/>
                </a:cxn>
                <a:cxn ang="0">
                  <a:pos x="49768" y="3214"/>
                </a:cxn>
                <a:cxn ang="0">
                  <a:pos x="56387" y="6096"/>
                </a:cxn>
                <a:cxn ang="0">
                  <a:pos x="51816" y="15240"/>
                </a:cxn>
                <a:cxn ang="0">
                  <a:pos x="44195" y="12192"/>
                </a:cxn>
                <a:cxn ang="0">
                  <a:pos x="36576" y="10668"/>
                </a:cxn>
                <a:cxn ang="0">
                  <a:pos x="19812" y="10668"/>
                </a:cxn>
                <a:cxn ang="0">
                  <a:pos x="16764" y="13716"/>
                </a:cxn>
                <a:cxn ang="0">
                  <a:pos x="13716" y="15240"/>
                </a:cxn>
                <a:cxn ang="0">
                  <a:pos x="12192" y="16764"/>
                </a:cxn>
                <a:cxn ang="0">
                  <a:pos x="12192" y="24384"/>
                </a:cxn>
                <a:cxn ang="0">
                  <a:pos x="16764" y="28956"/>
                </a:cxn>
                <a:cxn ang="0">
                  <a:pos x="19812" y="30480"/>
                </a:cxn>
                <a:cxn ang="0">
                  <a:pos x="21336" y="32004"/>
                </a:cxn>
                <a:cxn ang="0">
                  <a:pos x="25908" y="33528"/>
                </a:cxn>
                <a:cxn ang="0">
                  <a:pos x="33528" y="36576"/>
                </a:cxn>
                <a:cxn ang="0">
                  <a:pos x="42672" y="39624"/>
                </a:cxn>
                <a:cxn ang="0">
                  <a:pos x="48768" y="44196"/>
                </a:cxn>
                <a:cxn ang="0">
                  <a:pos x="53339" y="47244"/>
                </a:cxn>
                <a:cxn ang="0">
                  <a:pos x="56387" y="50292"/>
                </a:cxn>
                <a:cxn ang="0">
                  <a:pos x="57912" y="54864"/>
                </a:cxn>
                <a:cxn ang="0">
                  <a:pos x="57912" y="68580"/>
                </a:cxn>
                <a:cxn ang="0">
                  <a:pos x="54864" y="73247"/>
                </a:cxn>
                <a:cxn ang="0">
                  <a:pos x="48768" y="77819"/>
                </a:cxn>
                <a:cxn ang="0">
                  <a:pos x="44195" y="82391"/>
                </a:cxn>
                <a:cxn ang="0">
                  <a:pos x="36576" y="83915"/>
                </a:cxn>
              </a:cxnLst>
              <a:rect l="0" t="0" r="r" b="b"/>
              <a:pathLst>
                <a:path w="58419" h="84454">
                  <a:moveTo>
                    <a:pt x="36576" y="83915"/>
                  </a:moveTo>
                  <a:lnTo>
                    <a:pt x="25908" y="83915"/>
                  </a:lnTo>
                  <a:lnTo>
                    <a:pt x="18216" y="83629"/>
                  </a:lnTo>
                  <a:lnTo>
                    <a:pt x="11239" y="82772"/>
                  </a:lnTo>
                  <a:lnTo>
                    <a:pt x="5119" y="81343"/>
                  </a:lnTo>
                  <a:lnTo>
                    <a:pt x="0" y="79343"/>
                  </a:lnTo>
                  <a:lnTo>
                    <a:pt x="0" y="67056"/>
                  </a:lnTo>
                  <a:lnTo>
                    <a:pt x="4572" y="70199"/>
                  </a:lnTo>
                  <a:lnTo>
                    <a:pt x="9144" y="71723"/>
                  </a:lnTo>
                  <a:lnTo>
                    <a:pt x="13716" y="71723"/>
                  </a:lnTo>
                  <a:lnTo>
                    <a:pt x="18288" y="73247"/>
                  </a:lnTo>
                  <a:lnTo>
                    <a:pt x="36576" y="73247"/>
                  </a:lnTo>
                  <a:lnTo>
                    <a:pt x="41148" y="70199"/>
                  </a:lnTo>
                  <a:lnTo>
                    <a:pt x="44195" y="68580"/>
                  </a:lnTo>
                  <a:lnTo>
                    <a:pt x="45719" y="65532"/>
                  </a:lnTo>
                  <a:lnTo>
                    <a:pt x="45719" y="57912"/>
                  </a:lnTo>
                  <a:lnTo>
                    <a:pt x="44195" y="54864"/>
                  </a:lnTo>
                  <a:lnTo>
                    <a:pt x="41148" y="53340"/>
                  </a:lnTo>
                  <a:lnTo>
                    <a:pt x="39624" y="51816"/>
                  </a:lnTo>
                  <a:lnTo>
                    <a:pt x="33528" y="48768"/>
                  </a:lnTo>
                  <a:lnTo>
                    <a:pt x="18288" y="42672"/>
                  </a:lnTo>
                  <a:lnTo>
                    <a:pt x="13716" y="39624"/>
                  </a:lnTo>
                  <a:lnTo>
                    <a:pt x="9144" y="38100"/>
                  </a:lnTo>
                  <a:lnTo>
                    <a:pt x="6096" y="36576"/>
                  </a:lnTo>
                  <a:lnTo>
                    <a:pt x="3048" y="30480"/>
                  </a:lnTo>
                  <a:lnTo>
                    <a:pt x="1524" y="28956"/>
                  </a:lnTo>
                  <a:lnTo>
                    <a:pt x="0" y="25908"/>
                  </a:lnTo>
                  <a:lnTo>
                    <a:pt x="0" y="21336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7099" y="309"/>
                  </a:lnTo>
                  <a:lnTo>
                    <a:pt x="43434" y="1333"/>
                  </a:lnTo>
                  <a:lnTo>
                    <a:pt x="49768" y="3214"/>
                  </a:lnTo>
                  <a:lnTo>
                    <a:pt x="56387" y="6096"/>
                  </a:lnTo>
                  <a:lnTo>
                    <a:pt x="51816" y="15240"/>
                  </a:lnTo>
                  <a:lnTo>
                    <a:pt x="44195" y="12192"/>
                  </a:lnTo>
                  <a:lnTo>
                    <a:pt x="36576" y="10668"/>
                  </a:lnTo>
                  <a:lnTo>
                    <a:pt x="19812" y="10668"/>
                  </a:lnTo>
                  <a:lnTo>
                    <a:pt x="16764" y="13716"/>
                  </a:lnTo>
                  <a:lnTo>
                    <a:pt x="13716" y="15240"/>
                  </a:lnTo>
                  <a:lnTo>
                    <a:pt x="12192" y="16764"/>
                  </a:lnTo>
                  <a:lnTo>
                    <a:pt x="12192" y="24384"/>
                  </a:lnTo>
                  <a:lnTo>
                    <a:pt x="16764" y="28956"/>
                  </a:lnTo>
                  <a:lnTo>
                    <a:pt x="19812" y="30480"/>
                  </a:lnTo>
                  <a:lnTo>
                    <a:pt x="21336" y="32004"/>
                  </a:lnTo>
                  <a:lnTo>
                    <a:pt x="25908" y="33528"/>
                  </a:lnTo>
                  <a:lnTo>
                    <a:pt x="33528" y="36576"/>
                  </a:lnTo>
                  <a:lnTo>
                    <a:pt x="42672" y="39624"/>
                  </a:lnTo>
                  <a:lnTo>
                    <a:pt x="48768" y="44196"/>
                  </a:lnTo>
                  <a:lnTo>
                    <a:pt x="53339" y="47244"/>
                  </a:lnTo>
                  <a:lnTo>
                    <a:pt x="56387" y="50292"/>
                  </a:lnTo>
                  <a:lnTo>
                    <a:pt x="57912" y="54864"/>
                  </a:lnTo>
                  <a:lnTo>
                    <a:pt x="57912" y="68580"/>
                  </a:lnTo>
                  <a:lnTo>
                    <a:pt x="54864" y="73247"/>
                  </a:lnTo>
                  <a:lnTo>
                    <a:pt x="48768" y="77819"/>
                  </a:lnTo>
                  <a:lnTo>
                    <a:pt x="44195" y="82391"/>
                  </a:lnTo>
                  <a:lnTo>
                    <a:pt x="36576" y="83915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7" name="object 29"/>
          <p:cNvGrpSpPr>
            <a:grpSpLocks/>
          </p:cNvGrpSpPr>
          <p:nvPr/>
        </p:nvGrpSpPr>
        <p:grpSpPr bwMode="auto">
          <a:xfrm>
            <a:off x="1401331" y="3374372"/>
            <a:ext cx="515215" cy="127466"/>
            <a:chOff x="1540763" y="3823715"/>
            <a:chExt cx="567055" cy="144780"/>
          </a:xfrm>
        </p:grpSpPr>
        <p:sp>
          <p:nvSpPr>
            <p:cNvPr id="3237" name="object 30"/>
            <p:cNvSpPr>
              <a:spLocks/>
            </p:cNvSpPr>
            <p:nvPr/>
          </p:nvSpPr>
          <p:spPr bwMode="auto">
            <a:xfrm>
              <a:off x="1540763" y="3823715"/>
              <a:ext cx="13970" cy="108585"/>
            </a:xfrm>
            <a:custGeom>
              <a:avLst/>
              <a:gdLst/>
              <a:ahLst/>
              <a:cxnLst>
                <a:cxn ang="0">
                  <a:pos x="13716" y="108203"/>
                </a:cxn>
                <a:cxn ang="0">
                  <a:pos x="0" y="108203"/>
                </a:cxn>
                <a:cxn ang="0">
                  <a:pos x="0" y="0"/>
                </a:cxn>
                <a:cxn ang="0">
                  <a:pos x="13716" y="0"/>
                </a:cxn>
                <a:cxn ang="0">
                  <a:pos x="13716" y="108203"/>
                </a:cxn>
              </a:cxnLst>
              <a:rect l="0" t="0" r="r" b="b"/>
              <a:pathLst>
                <a:path w="13969" h="108585">
                  <a:moveTo>
                    <a:pt x="1371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8203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38" name="object 31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581435" y="3849338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9" name="object 32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721738" y="3849338"/>
              <a:ext cx="71723" cy="118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0" name="object 33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814798" y="3849337"/>
              <a:ext cx="292893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object 34"/>
          <p:cNvGrpSpPr>
            <a:grpSpLocks/>
          </p:cNvGrpSpPr>
          <p:nvPr/>
        </p:nvGrpSpPr>
        <p:grpSpPr bwMode="auto">
          <a:xfrm>
            <a:off x="1933864" y="3381375"/>
            <a:ext cx="353580" cy="89647"/>
            <a:chOff x="2127504" y="3832478"/>
            <a:chExt cx="387985" cy="100965"/>
          </a:xfrm>
        </p:grpSpPr>
        <p:pic>
          <p:nvPicPr>
            <p:cNvPr id="3234" name="object 35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2263330" y="3849337"/>
              <a:ext cx="68580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5" name="object 36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2127504" y="3849338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6" name="object 37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2353341" y="3832478"/>
              <a:ext cx="161639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object 38"/>
          <p:cNvGrpSpPr>
            <a:grpSpLocks/>
          </p:cNvGrpSpPr>
          <p:nvPr/>
        </p:nvGrpSpPr>
        <p:grpSpPr bwMode="auto">
          <a:xfrm>
            <a:off x="2333625" y="3377173"/>
            <a:ext cx="2626591" cy="121864"/>
            <a:chOff x="2566892" y="3826764"/>
            <a:chExt cx="2889250" cy="139065"/>
          </a:xfrm>
        </p:grpSpPr>
        <p:pic>
          <p:nvPicPr>
            <p:cNvPr id="3232" name="object 3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6892" y="3826764"/>
              <a:ext cx="2858738" cy="138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33" name="object 40"/>
            <p:cNvSpPr>
              <a:spLocks/>
            </p:cNvSpPr>
            <p:nvPr/>
          </p:nvSpPr>
          <p:spPr bwMode="auto">
            <a:xfrm>
              <a:off x="5448300" y="3826764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10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" name="object 41"/>
          <p:cNvGrpSpPr>
            <a:grpSpLocks/>
          </p:cNvGrpSpPr>
          <p:nvPr/>
        </p:nvGrpSpPr>
        <p:grpSpPr bwMode="auto">
          <a:xfrm>
            <a:off x="5010727" y="3377173"/>
            <a:ext cx="288636" cy="93849"/>
            <a:chOff x="5511164" y="3827907"/>
            <a:chExt cx="317500" cy="105410"/>
          </a:xfrm>
        </p:grpSpPr>
        <p:pic>
          <p:nvPicPr>
            <p:cNvPr id="3230" name="object 4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5511164" y="3827907"/>
              <a:ext cx="207454" cy="10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31" name="object 43"/>
            <p:cNvSpPr>
              <a:spLocks/>
            </p:cNvSpPr>
            <p:nvPr/>
          </p:nvSpPr>
          <p:spPr bwMode="auto">
            <a:xfrm>
              <a:off x="5738431" y="3856964"/>
              <a:ext cx="90170" cy="76835"/>
            </a:xfrm>
            <a:custGeom>
              <a:avLst/>
              <a:gdLst/>
              <a:ahLst/>
              <a:cxnLst>
                <a:cxn ang="0">
                  <a:pos x="59524" y="24384"/>
                </a:cxn>
                <a:cxn ang="0">
                  <a:pos x="58000" y="15240"/>
                </a:cxn>
                <a:cxn ang="0">
                  <a:pos x="53340" y="9144"/>
                </a:cxn>
                <a:cxn ang="0">
                  <a:pos x="53340" y="24384"/>
                </a:cxn>
                <a:cxn ang="0">
                  <a:pos x="53340" y="33528"/>
                </a:cxn>
                <a:cxn ang="0">
                  <a:pos x="7620" y="33528"/>
                </a:cxn>
                <a:cxn ang="0">
                  <a:pos x="9144" y="24384"/>
                </a:cxn>
                <a:cxn ang="0">
                  <a:pos x="10668" y="18288"/>
                </a:cxn>
                <a:cxn ang="0">
                  <a:pos x="19812" y="9144"/>
                </a:cxn>
                <a:cxn ang="0">
                  <a:pos x="25908" y="6096"/>
                </a:cxn>
                <a:cxn ang="0">
                  <a:pos x="38100" y="6096"/>
                </a:cxn>
                <a:cxn ang="0">
                  <a:pos x="44196" y="9144"/>
                </a:cxn>
                <a:cxn ang="0">
                  <a:pos x="47244" y="13716"/>
                </a:cxn>
                <a:cxn ang="0">
                  <a:pos x="51816" y="18288"/>
                </a:cxn>
                <a:cxn ang="0">
                  <a:pos x="53340" y="24384"/>
                </a:cxn>
                <a:cxn ang="0">
                  <a:pos x="53340" y="9144"/>
                </a:cxn>
                <a:cxn ang="0">
                  <a:pos x="50292" y="6096"/>
                </a:cxn>
                <a:cxn ang="0">
                  <a:pos x="47244" y="3048"/>
                </a:cxn>
                <a:cxn ang="0">
                  <a:pos x="41148" y="0"/>
                </a:cxn>
                <a:cxn ang="0">
                  <a:pos x="22860" y="0"/>
                </a:cxn>
                <a:cxn ang="0">
                  <a:pos x="571" y="31026"/>
                </a:cxn>
                <a:cxn ang="0">
                  <a:pos x="0" y="39624"/>
                </a:cxn>
                <a:cxn ang="0">
                  <a:pos x="571" y="47345"/>
                </a:cxn>
                <a:cxn ang="0">
                  <a:pos x="26708" y="75717"/>
                </a:cxn>
                <a:cxn ang="0">
                  <a:pos x="33528" y="76288"/>
                </a:cxn>
                <a:cxn ang="0">
                  <a:pos x="42672" y="76288"/>
                </a:cxn>
                <a:cxn ang="0">
                  <a:pos x="45720" y="74764"/>
                </a:cxn>
                <a:cxn ang="0">
                  <a:pos x="48768" y="74764"/>
                </a:cxn>
                <a:cxn ang="0">
                  <a:pos x="58000" y="71716"/>
                </a:cxn>
                <a:cxn ang="0">
                  <a:pos x="58000" y="70192"/>
                </a:cxn>
                <a:cxn ang="0">
                  <a:pos x="58000" y="65620"/>
                </a:cxn>
                <a:cxn ang="0">
                  <a:pos x="51816" y="67144"/>
                </a:cxn>
                <a:cxn ang="0">
                  <a:pos x="48768" y="68668"/>
                </a:cxn>
                <a:cxn ang="0">
                  <a:pos x="45720" y="68668"/>
                </a:cxn>
                <a:cxn ang="0">
                  <a:pos x="42672" y="70192"/>
                </a:cxn>
                <a:cxn ang="0">
                  <a:pos x="25908" y="70192"/>
                </a:cxn>
                <a:cxn ang="0">
                  <a:pos x="19812" y="67144"/>
                </a:cxn>
                <a:cxn ang="0">
                  <a:pos x="15240" y="62572"/>
                </a:cxn>
                <a:cxn ang="0">
                  <a:pos x="10668" y="56388"/>
                </a:cxn>
                <a:cxn ang="0">
                  <a:pos x="7620" y="48768"/>
                </a:cxn>
                <a:cxn ang="0">
                  <a:pos x="7620" y="39624"/>
                </a:cxn>
                <a:cxn ang="0">
                  <a:pos x="59524" y="39624"/>
                </a:cxn>
                <a:cxn ang="0">
                  <a:pos x="59524" y="33528"/>
                </a:cxn>
                <a:cxn ang="0">
                  <a:pos x="59524" y="24384"/>
                </a:cxn>
                <a:cxn ang="0">
                  <a:pos x="90004" y="65620"/>
                </a:cxn>
                <a:cxn ang="0">
                  <a:pos x="88480" y="62572"/>
                </a:cxn>
                <a:cxn ang="0">
                  <a:pos x="80860" y="62572"/>
                </a:cxn>
                <a:cxn ang="0">
                  <a:pos x="79336" y="65620"/>
                </a:cxn>
                <a:cxn ang="0">
                  <a:pos x="79336" y="70192"/>
                </a:cxn>
                <a:cxn ang="0">
                  <a:pos x="79336" y="74764"/>
                </a:cxn>
                <a:cxn ang="0">
                  <a:pos x="80860" y="76288"/>
                </a:cxn>
                <a:cxn ang="0">
                  <a:pos x="88480" y="76288"/>
                </a:cxn>
                <a:cxn ang="0">
                  <a:pos x="90004" y="74764"/>
                </a:cxn>
                <a:cxn ang="0">
                  <a:pos x="90004" y="65620"/>
                </a:cxn>
              </a:cxnLst>
              <a:rect l="0" t="0" r="r" b="b"/>
              <a:pathLst>
                <a:path w="90170" h="76835">
                  <a:moveTo>
                    <a:pt x="59524" y="24384"/>
                  </a:moveTo>
                  <a:lnTo>
                    <a:pt x="58000" y="15240"/>
                  </a:lnTo>
                  <a:lnTo>
                    <a:pt x="53340" y="9144"/>
                  </a:lnTo>
                  <a:lnTo>
                    <a:pt x="53340" y="24384"/>
                  </a:lnTo>
                  <a:lnTo>
                    <a:pt x="53340" y="33528"/>
                  </a:lnTo>
                  <a:lnTo>
                    <a:pt x="7620" y="33528"/>
                  </a:lnTo>
                  <a:lnTo>
                    <a:pt x="9144" y="24384"/>
                  </a:lnTo>
                  <a:lnTo>
                    <a:pt x="10668" y="18288"/>
                  </a:lnTo>
                  <a:lnTo>
                    <a:pt x="19812" y="9144"/>
                  </a:lnTo>
                  <a:lnTo>
                    <a:pt x="25908" y="6096"/>
                  </a:lnTo>
                  <a:lnTo>
                    <a:pt x="38100" y="6096"/>
                  </a:lnTo>
                  <a:lnTo>
                    <a:pt x="44196" y="9144"/>
                  </a:lnTo>
                  <a:lnTo>
                    <a:pt x="47244" y="13716"/>
                  </a:lnTo>
                  <a:lnTo>
                    <a:pt x="51816" y="18288"/>
                  </a:lnTo>
                  <a:lnTo>
                    <a:pt x="53340" y="24384"/>
                  </a:lnTo>
                  <a:lnTo>
                    <a:pt x="53340" y="9144"/>
                  </a:lnTo>
                  <a:lnTo>
                    <a:pt x="50292" y="6096"/>
                  </a:lnTo>
                  <a:lnTo>
                    <a:pt x="47244" y="3048"/>
                  </a:lnTo>
                  <a:lnTo>
                    <a:pt x="41148" y="0"/>
                  </a:lnTo>
                  <a:lnTo>
                    <a:pt x="22860" y="0"/>
                  </a:lnTo>
                  <a:lnTo>
                    <a:pt x="571" y="31026"/>
                  </a:lnTo>
                  <a:lnTo>
                    <a:pt x="0" y="39624"/>
                  </a:lnTo>
                  <a:lnTo>
                    <a:pt x="571" y="47345"/>
                  </a:lnTo>
                  <a:lnTo>
                    <a:pt x="26708" y="75717"/>
                  </a:lnTo>
                  <a:lnTo>
                    <a:pt x="33528" y="76288"/>
                  </a:lnTo>
                  <a:lnTo>
                    <a:pt x="42672" y="76288"/>
                  </a:lnTo>
                  <a:lnTo>
                    <a:pt x="45720" y="74764"/>
                  </a:lnTo>
                  <a:lnTo>
                    <a:pt x="48768" y="74764"/>
                  </a:lnTo>
                  <a:lnTo>
                    <a:pt x="58000" y="71716"/>
                  </a:lnTo>
                  <a:lnTo>
                    <a:pt x="58000" y="70192"/>
                  </a:lnTo>
                  <a:lnTo>
                    <a:pt x="58000" y="65620"/>
                  </a:lnTo>
                  <a:lnTo>
                    <a:pt x="51816" y="67144"/>
                  </a:lnTo>
                  <a:lnTo>
                    <a:pt x="48768" y="68668"/>
                  </a:lnTo>
                  <a:lnTo>
                    <a:pt x="45720" y="68668"/>
                  </a:lnTo>
                  <a:lnTo>
                    <a:pt x="42672" y="70192"/>
                  </a:lnTo>
                  <a:lnTo>
                    <a:pt x="25908" y="70192"/>
                  </a:lnTo>
                  <a:lnTo>
                    <a:pt x="19812" y="67144"/>
                  </a:lnTo>
                  <a:lnTo>
                    <a:pt x="15240" y="62572"/>
                  </a:lnTo>
                  <a:lnTo>
                    <a:pt x="10668" y="56388"/>
                  </a:lnTo>
                  <a:lnTo>
                    <a:pt x="7620" y="48768"/>
                  </a:lnTo>
                  <a:lnTo>
                    <a:pt x="7620" y="39624"/>
                  </a:lnTo>
                  <a:lnTo>
                    <a:pt x="59524" y="39624"/>
                  </a:lnTo>
                  <a:lnTo>
                    <a:pt x="59524" y="33528"/>
                  </a:lnTo>
                  <a:lnTo>
                    <a:pt x="59524" y="24384"/>
                  </a:lnTo>
                  <a:close/>
                </a:path>
                <a:path w="90170" h="76835">
                  <a:moveTo>
                    <a:pt x="90004" y="65620"/>
                  </a:moveTo>
                  <a:lnTo>
                    <a:pt x="88480" y="62572"/>
                  </a:lnTo>
                  <a:lnTo>
                    <a:pt x="80860" y="62572"/>
                  </a:lnTo>
                  <a:lnTo>
                    <a:pt x="79336" y="65620"/>
                  </a:lnTo>
                  <a:lnTo>
                    <a:pt x="79336" y="70192"/>
                  </a:lnTo>
                  <a:lnTo>
                    <a:pt x="79336" y="74764"/>
                  </a:lnTo>
                  <a:lnTo>
                    <a:pt x="80860" y="76288"/>
                  </a:lnTo>
                  <a:lnTo>
                    <a:pt x="88480" y="76288"/>
                  </a:lnTo>
                  <a:lnTo>
                    <a:pt x="90004" y="74764"/>
                  </a:lnTo>
                  <a:lnTo>
                    <a:pt x="90004" y="6562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090" name="object 44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351318" y="3377173"/>
            <a:ext cx="1744807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object 45"/>
          <p:cNvGrpSpPr>
            <a:grpSpLocks/>
          </p:cNvGrpSpPr>
          <p:nvPr/>
        </p:nvGrpSpPr>
        <p:grpSpPr bwMode="auto">
          <a:xfrm>
            <a:off x="7150967" y="3377173"/>
            <a:ext cx="216477" cy="93849"/>
            <a:chOff x="7865364" y="3826764"/>
            <a:chExt cx="239395" cy="106680"/>
          </a:xfrm>
        </p:grpSpPr>
        <p:sp>
          <p:nvSpPr>
            <p:cNvPr id="3228" name="object 46"/>
            <p:cNvSpPr>
              <a:spLocks/>
            </p:cNvSpPr>
            <p:nvPr/>
          </p:nvSpPr>
          <p:spPr bwMode="auto">
            <a:xfrm>
              <a:off x="7865364" y="3826764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10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9" name="object 4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7895462" y="3826764"/>
              <a:ext cx="209073" cy="106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object 48"/>
          <p:cNvGrpSpPr>
            <a:grpSpLocks/>
          </p:cNvGrpSpPr>
          <p:nvPr/>
        </p:nvGrpSpPr>
        <p:grpSpPr bwMode="auto">
          <a:xfrm>
            <a:off x="7415068" y="3377173"/>
            <a:ext cx="305955" cy="121864"/>
            <a:chOff x="8156352" y="3826764"/>
            <a:chExt cx="337185" cy="139065"/>
          </a:xfrm>
        </p:grpSpPr>
        <p:sp>
          <p:nvSpPr>
            <p:cNvPr id="3226" name="object 49"/>
            <p:cNvSpPr>
              <a:spLocks/>
            </p:cNvSpPr>
            <p:nvPr/>
          </p:nvSpPr>
          <p:spPr bwMode="auto">
            <a:xfrm>
              <a:off x="8156346" y="3827906"/>
              <a:ext cx="142240" cy="105410"/>
            </a:xfrm>
            <a:custGeom>
              <a:avLst/>
              <a:gdLst/>
              <a:ahLst/>
              <a:cxnLst>
                <a:cxn ang="0">
                  <a:pos x="54952" y="0"/>
                </a:cxn>
                <a:cxn ang="0">
                  <a:pos x="54952" y="56489"/>
                </a:cxn>
                <a:cxn ang="0">
                  <a:pos x="53428" y="86969"/>
                </a:cxn>
                <a:cxn ang="0">
                  <a:pos x="45808" y="97726"/>
                </a:cxn>
                <a:cxn ang="0">
                  <a:pos x="32092" y="99250"/>
                </a:cxn>
                <a:cxn ang="0">
                  <a:pos x="13538" y="91401"/>
                </a:cxn>
                <a:cxn ang="0">
                  <a:pos x="7620" y="68681"/>
                </a:cxn>
                <a:cxn ang="0">
                  <a:pos x="9144" y="48869"/>
                </a:cxn>
                <a:cxn ang="0">
                  <a:pos x="16764" y="38201"/>
                </a:cxn>
                <a:cxn ang="0">
                  <a:pos x="39712" y="35153"/>
                </a:cxn>
                <a:cxn ang="0">
                  <a:pos x="50380" y="42773"/>
                </a:cxn>
                <a:cxn ang="0">
                  <a:pos x="54952" y="56489"/>
                </a:cxn>
                <a:cxn ang="0">
                  <a:pos x="36664" y="29057"/>
                </a:cxn>
                <a:cxn ang="0">
                  <a:pos x="0" y="68681"/>
                </a:cxn>
                <a:cxn ang="0">
                  <a:pos x="32092" y="105346"/>
                </a:cxn>
                <a:cxn ang="0">
                  <a:pos x="45237" y="102108"/>
                </a:cxn>
                <a:cxn ang="0">
                  <a:pos x="50749" y="98285"/>
                </a:cxn>
                <a:cxn ang="0">
                  <a:pos x="56476" y="93154"/>
                </a:cxn>
                <a:cxn ang="0">
                  <a:pos x="62572" y="103822"/>
                </a:cxn>
                <a:cxn ang="0">
                  <a:pos x="62572" y="42773"/>
                </a:cxn>
                <a:cxn ang="0">
                  <a:pos x="141922" y="62585"/>
                </a:cxn>
                <a:cxn ang="0">
                  <a:pos x="139827" y="49250"/>
                </a:cxn>
                <a:cxn ang="0">
                  <a:pos x="134302" y="38201"/>
                </a:cxn>
                <a:cxn ang="0">
                  <a:pos x="134302" y="62585"/>
                </a:cxn>
                <a:cxn ang="0">
                  <a:pos x="90017" y="53441"/>
                </a:cxn>
                <a:cxn ang="0">
                  <a:pos x="97637" y="42773"/>
                </a:cxn>
                <a:cxn ang="0">
                  <a:pos x="106781" y="35153"/>
                </a:cxn>
                <a:cxn ang="0">
                  <a:pos x="125158" y="38201"/>
                </a:cxn>
                <a:cxn ang="0">
                  <a:pos x="132778" y="47345"/>
                </a:cxn>
                <a:cxn ang="0">
                  <a:pos x="134302" y="38201"/>
                </a:cxn>
                <a:cxn ang="0">
                  <a:pos x="129730" y="32105"/>
                </a:cxn>
                <a:cxn ang="0">
                  <a:pos x="114401" y="29057"/>
                </a:cxn>
                <a:cxn ang="0">
                  <a:pos x="82943" y="60083"/>
                </a:cxn>
                <a:cxn ang="0">
                  <a:pos x="82969" y="76403"/>
                </a:cxn>
                <a:cxn ang="0">
                  <a:pos x="115925" y="105346"/>
                </a:cxn>
                <a:cxn ang="0">
                  <a:pos x="126682" y="103822"/>
                </a:cxn>
                <a:cxn ang="0">
                  <a:pos x="134302" y="102298"/>
                </a:cxn>
                <a:cxn ang="0">
                  <a:pos x="138874" y="99250"/>
                </a:cxn>
                <a:cxn ang="0">
                  <a:pos x="129730" y="97726"/>
                </a:cxn>
                <a:cxn ang="0">
                  <a:pos x="123634" y="99250"/>
                </a:cxn>
                <a:cxn ang="0">
                  <a:pos x="100685" y="96202"/>
                </a:cxn>
                <a:cxn ang="0">
                  <a:pos x="91541" y="85445"/>
                </a:cxn>
                <a:cxn ang="0">
                  <a:pos x="88493" y="68681"/>
                </a:cxn>
                <a:cxn ang="0">
                  <a:pos x="141922" y="62585"/>
                </a:cxn>
              </a:cxnLst>
              <a:rect l="0" t="0" r="r" b="b"/>
              <a:pathLst>
                <a:path w="142240" h="105410">
                  <a:moveTo>
                    <a:pt x="62572" y="0"/>
                  </a:moveTo>
                  <a:lnTo>
                    <a:pt x="54952" y="0"/>
                  </a:lnTo>
                  <a:lnTo>
                    <a:pt x="54952" y="42773"/>
                  </a:lnTo>
                  <a:lnTo>
                    <a:pt x="54952" y="56489"/>
                  </a:lnTo>
                  <a:lnTo>
                    <a:pt x="54952" y="79349"/>
                  </a:lnTo>
                  <a:lnTo>
                    <a:pt x="53428" y="86969"/>
                  </a:lnTo>
                  <a:lnTo>
                    <a:pt x="48856" y="91630"/>
                  </a:lnTo>
                  <a:lnTo>
                    <a:pt x="45808" y="97726"/>
                  </a:lnTo>
                  <a:lnTo>
                    <a:pt x="39712" y="99250"/>
                  </a:lnTo>
                  <a:lnTo>
                    <a:pt x="32092" y="99250"/>
                  </a:lnTo>
                  <a:lnTo>
                    <a:pt x="21158" y="97269"/>
                  </a:lnTo>
                  <a:lnTo>
                    <a:pt x="13538" y="91401"/>
                  </a:lnTo>
                  <a:lnTo>
                    <a:pt x="9067" y="81813"/>
                  </a:lnTo>
                  <a:lnTo>
                    <a:pt x="7620" y="68681"/>
                  </a:lnTo>
                  <a:lnTo>
                    <a:pt x="7620" y="58013"/>
                  </a:lnTo>
                  <a:lnTo>
                    <a:pt x="9144" y="48869"/>
                  </a:lnTo>
                  <a:lnTo>
                    <a:pt x="13716" y="44297"/>
                  </a:lnTo>
                  <a:lnTo>
                    <a:pt x="16764" y="38201"/>
                  </a:lnTo>
                  <a:lnTo>
                    <a:pt x="22860" y="35153"/>
                  </a:lnTo>
                  <a:lnTo>
                    <a:pt x="39712" y="35153"/>
                  </a:lnTo>
                  <a:lnTo>
                    <a:pt x="45808" y="38201"/>
                  </a:lnTo>
                  <a:lnTo>
                    <a:pt x="50380" y="42773"/>
                  </a:lnTo>
                  <a:lnTo>
                    <a:pt x="53428" y="47345"/>
                  </a:lnTo>
                  <a:lnTo>
                    <a:pt x="54952" y="56489"/>
                  </a:lnTo>
                  <a:lnTo>
                    <a:pt x="54952" y="42773"/>
                  </a:lnTo>
                  <a:lnTo>
                    <a:pt x="36664" y="29057"/>
                  </a:lnTo>
                  <a:lnTo>
                    <a:pt x="21336" y="29057"/>
                  </a:lnTo>
                  <a:lnTo>
                    <a:pt x="0" y="68681"/>
                  </a:lnTo>
                  <a:lnTo>
                    <a:pt x="546" y="77254"/>
                  </a:lnTo>
                  <a:lnTo>
                    <a:pt x="32092" y="105346"/>
                  </a:lnTo>
                  <a:lnTo>
                    <a:pt x="38887" y="104521"/>
                  </a:lnTo>
                  <a:lnTo>
                    <a:pt x="45237" y="102108"/>
                  </a:lnTo>
                  <a:lnTo>
                    <a:pt x="49339" y="99250"/>
                  </a:lnTo>
                  <a:lnTo>
                    <a:pt x="50749" y="98285"/>
                  </a:lnTo>
                  <a:lnTo>
                    <a:pt x="54952" y="93154"/>
                  </a:lnTo>
                  <a:lnTo>
                    <a:pt x="56476" y="93154"/>
                  </a:lnTo>
                  <a:lnTo>
                    <a:pt x="58000" y="103822"/>
                  </a:lnTo>
                  <a:lnTo>
                    <a:pt x="62572" y="103822"/>
                  </a:lnTo>
                  <a:lnTo>
                    <a:pt x="62572" y="93154"/>
                  </a:lnTo>
                  <a:lnTo>
                    <a:pt x="62572" y="42773"/>
                  </a:lnTo>
                  <a:lnTo>
                    <a:pt x="62572" y="0"/>
                  </a:lnTo>
                  <a:close/>
                </a:path>
                <a:path w="142240" h="105410">
                  <a:moveTo>
                    <a:pt x="141922" y="62585"/>
                  </a:moveTo>
                  <a:lnTo>
                    <a:pt x="141376" y="55778"/>
                  </a:lnTo>
                  <a:lnTo>
                    <a:pt x="139827" y="49250"/>
                  </a:lnTo>
                  <a:lnTo>
                    <a:pt x="137426" y="43294"/>
                  </a:lnTo>
                  <a:lnTo>
                    <a:pt x="134302" y="38201"/>
                  </a:lnTo>
                  <a:lnTo>
                    <a:pt x="134302" y="53441"/>
                  </a:lnTo>
                  <a:lnTo>
                    <a:pt x="134302" y="62585"/>
                  </a:lnTo>
                  <a:lnTo>
                    <a:pt x="90017" y="62585"/>
                  </a:lnTo>
                  <a:lnTo>
                    <a:pt x="90017" y="53441"/>
                  </a:lnTo>
                  <a:lnTo>
                    <a:pt x="93065" y="47345"/>
                  </a:lnTo>
                  <a:lnTo>
                    <a:pt x="97637" y="42773"/>
                  </a:lnTo>
                  <a:lnTo>
                    <a:pt x="100685" y="38201"/>
                  </a:lnTo>
                  <a:lnTo>
                    <a:pt x="106781" y="35153"/>
                  </a:lnTo>
                  <a:lnTo>
                    <a:pt x="120497" y="35153"/>
                  </a:lnTo>
                  <a:lnTo>
                    <a:pt x="125158" y="38201"/>
                  </a:lnTo>
                  <a:lnTo>
                    <a:pt x="129730" y="42773"/>
                  </a:lnTo>
                  <a:lnTo>
                    <a:pt x="132778" y="47345"/>
                  </a:lnTo>
                  <a:lnTo>
                    <a:pt x="134302" y="53441"/>
                  </a:lnTo>
                  <a:lnTo>
                    <a:pt x="134302" y="38201"/>
                  </a:lnTo>
                  <a:lnTo>
                    <a:pt x="132016" y="35153"/>
                  </a:lnTo>
                  <a:lnTo>
                    <a:pt x="129730" y="32105"/>
                  </a:lnTo>
                  <a:lnTo>
                    <a:pt x="122110" y="29057"/>
                  </a:lnTo>
                  <a:lnTo>
                    <a:pt x="114401" y="29057"/>
                  </a:lnTo>
                  <a:lnTo>
                    <a:pt x="106946" y="29870"/>
                  </a:lnTo>
                  <a:lnTo>
                    <a:pt x="82943" y="60083"/>
                  </a:lnTo>
                  <a:lnTo>
                    <a:pt x="82397" y="68681"/>
                  </a:lnTo>
                  <a:lnTo>
                    <a:pt x="82969" y="76403"/>
                  </a:lnTo>
                  <a:lnTo>
                    <a:pt x="108470" y="104775"/>
                  </a:lnTo>
                  <a:lnTo>
                    <a:pt x="115925" y="105346"/>
                  </a:lnTo>
                  <a:lnTo>
                    <a:pt x="123634" y="105346"/>
                  </a:lnTo>
                  <a:lnTo>
                    <a:pt x="126682" y="103822"/>
                  </a:lnTo>
                  <a:lnTo>
                    <a:pt x="131254" y="103822"/>
                  </a:lnTo>
                  <a:lnTo>
                    <a:pt x="134302" y="102298"/>
                  </a:lnTo>
                  <a:lnTo>
                    <a:pt x="138874" y="100774"/>
                  </a:lnTo>
                  <a:lnTo>
                    <a:pt x="138874" y="99250"/>
                  </a:lnTo>
                  <a:lnTo>
                    <a:pt x="138874" y="94678"/>
                  </a:lnTo>
                  <a:lnTo>
                    <a:pt x="129730" y="97726"/>
                  </a:lnTo>
                  <a:lnTo>
                    <a:pt x="126682" y="97726"/>
                  </a:lnTo>
                  <a:lnTo>
                    <a:pt x="123634" y="99250"/>
                  </a:lnTo>
                  <a:lnTo>
                    <a:pt x="106781" y="99250"/>
                  </a:lnTo>
                  <a:lnTo>
                    <a:pt x="100685" y="96202"/>
                  </a:lnTo>
                  <a:lnTo>
                    <a:pt x="96113" y="91630"/>
                  </a:lnTo>
                  <a:lnTo>
                    <a:pt x="91541" y="85445"/>
                  </a:lnTo>
                  <a:lnTo>
                    <a:pt x="88493" y="77825"/>
                  </a:lnTo>
                  <a:lnTo>
                    <a:pt x="88493" y="68681"/>
                  </a:lnTo>
                  <a:lnTo>
                    <a:pt x="141922" y="68681"/>
                  </a:lnTo>
                  <a:lnTo>
                    <a:pt x="141922" y="6258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7" name="object 50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8317992" y="3826764"/>
              <a:ext cx="175545" cy="138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object 51"/>
          <p:cNvGrpSpPr>
            <a:grpSpLocks/>
          </p:cNvGrpSpPr>
          <p:nvPr/>
        </p:nvGrpSpPr>
        <p:grpSpPr bwMode="auto">
          <a:xfrm>
            <a:off x="7765762" y="3377173"/>
            <a:ext cx="316056" cy="93849"/>
            <a:chOff x="8542305" y="3827907"/>
            <a:chExt cx="347980" cy="105410"/>
          </a:xfrm>
        </p:grpSpPr>
        <p:pic>
          <p:nvPicPr>
            <p:cNvPr id="3223" name="object 52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8542305" y="3827907"/>
              <a:ext cx="140398" cy="10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24" name="object 53"/>
            <p:cNvSpPr>
              <a:spLocks/>
            </p:cNvSpPr>
            <p:nvPr/>
          </p:nvSpPr>
          <p:spPr bwMode="auto">
            <a:xfrm>
              <a:off x="8702516" y="3856958"/>
              <a:ext cx="59690" cy="76835"/>
            </a:xfrm>
            <a:custGeom>
              <a:avLst/>
              <a:gdLst/>
              <a:ahLst/>
              <a:cxnLst>
                <a:cxn ang="0">
                  <a:pos x="41148" y="76295"/>
                </a:cxn>
                <a:cxn ang="0">
                  <a:pos x="33528" y="76295"/>
                </a:cxn>
                <a:cxn ang="0">
                  <a:pos x="25836" y="75723"/>
                </a:cxn>
                <a:cxn ang="0">
                  <a:pos x="0" y="39624"/>
                </a:cxn>
                <a:cxn ang="0">
                  <a:pos x="333" y="31027"/>
                </a:cxn>
                <a:cxn ang="0">
                  <a:pos x="21336" y="0"/>
                </a:cxn>
                <a:cxn ang="0">
                  <a:pos x="39624" y="0"/>
                </a:cxn>
                <a:cxn ang="0">
                  <a:pos x="45720" y="3048"/>
                </a:cxn>
                <a:cxn ang="0">
                  <a:pos x="48768" y="6096"/>
                </a:cxn>
                <a:cxn ang="0">
                  <a:pos x="24384" y="6096"/>
                </a:cxn>
                <a:cxn ang="0">
                  <a:pos x="18288" y="9144"/>
                </a:cxn>
                <a:cxn ang="0">
                  <a:pos x="9144" y="18288"/>
                </a:cxn>
                <a:cxn ang="0">
                  <a:pos x="7620" y="24384"/>
                </a:cxn>
                <a:cxn ang="0">
                  <a:pos x="6096" y="33528"/>
                </a:cxn>
                <a:cxn ang="0">
                  <a:pos x="59531" y="33528"/>
                </a:cxn>
                <a:cxn ang="0">
                  <a:pos x="59531" y="39624"/>
                </a:cxn>
                <a:cxn ang="0">
                  <a:pos x="6096" y="39624"/>
                </a:cxn>
                <a:cxn ang="0">
                  <a:pos x="6096" y="48768"/>
                </a:cxn>
                <a:cxn ang="0">
                  <a:pos x="9144" y="56388"/>
                </a:cxn>
                <a:cxn ang="0">
                  <a:pos x="13716" y="62579"/>
                </a:cxn>
                <a:cxn ang="0">
                  <a:pos x="18288" y="67151"/>
                </a:cxn>
                <a:cxn ang="0">
                  <a:pos x="24384" y="70199"/>
                </a:cxn>
                <a:cxn ang="0">
                  <a:pos x="56388" y="70199"/>
                </a:cxn>
                <a:cxn ang="0">
                  <a:pos x="56388" y="71723"/>
                </a:cxn>
                <a:cxn ang="0">
                  <a:pos x="47244" y="74771"/>
                </a:cxn>
                <a:cxn ang="0">
                  <a:pos x="44196" y="74771"/>
                </a:cxn>
                <a:cxn ang="0">
                  <a:pos x="41148" y="76295"/>
                </a:cxn>
                <a:cxn ang="0">
                  <a:pos x="59531" y="33528"/>
                </a:cxn>
                <a:cxn ang="0">
                  <a:pos x="51816" y="33528"/>
                </a:cxn>
                <a:cxn ang="0">
                  <a:pos x="51816" y="24384"/>
                </a:cxn>
                <a:cxn ang="0">
                  <a:pos x="50292" y="18288"/>
                </a:cxn>
                <a:cxn ang="0">
                  <a:pos x="45720" y="13716"/>
                </a:cxn>
                <a:cxn ang="0">
                  <a:pos x="42672" y="9144"/>
                </a:cxn>
                <a:cxn ang="0">
                  <a:pos x="38100" y="6096"/>
                </a:cxn>
                <a:cxn ang="0">
                  <a:pos x="48768" y="6096"/>
                </a:cxn>
                <a:cxn ang="0">
                  <a:pos x="51816" y="9144"/>
                </a:cxn>
                <a:cxn ang="0">
                  <a:pos x="54950" y="14239"/>
                </a:cxn>
                <a:cxn ang="0">
                  <a:pos x="57388" y="20193"/>
                </a:cxn>
                <a:cxn ang="0">
                  <a:pos x="58968" y="26717"/>
                </a:cxn>
                <a:cxn ang="0">
                  <a:pos x="59531" y="33528"/>
                </a:cxn>
                <a:cxn ang="0">
                  <a:pos x="56388" y="70199"/>
                </a:cxn>
                <a:cxn ang="0">
                  <a:pos x="41148" y="70199"/>
                </a:cxn>
                <a:cxn ang="0">
                  <a:pos x="44196" y="68675"/>
                </a:cxn>
                <a:cxn ang="0">
                  <a:pos x="47244" y="68675"/>
                </a:cxn>
                <a:cxn ang="0">
                  <a:pos x="50292" y="67151"/>
                </a:cxn>
                <a:cxn ang="0">
                  <a:pos x="56388" y="65627"/>
                </a:cxn>
                <a:cxn ang="0">
                  <a:pos x="56388" y="70199"/>
                </a:cxn>
              </a:cxnLst>
              <a:rect l="0" t="0" r="r" b="b"/>
              <a:pathLst>
                <a:path w="59690" h="76835">
                  <a:moveTo>
                    <a:pt x="41148" y="76295"/>
                  </a:moveTo>
                  <a:lnTo>
                    <a:pt x="33528" y="76295"/>
                  </a:lnTo>
                  <a:lnTo>
                    <a:pt x="25836" y="75723"/>
                  </a:lnTo>
                  <a:lnTo>
                    <a:pt x="0" y="39624"/>
                  </a:lnTo>
                  <a:lnTo>
                    <a:pt x="333" y="31027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5720" y="3048"/>
                  </a:lnTo>
                  <a:lnTo>
                    <a:pt x="48768" y="6096"/>
                  </a:lnTo>
                  <a:lnTo>
                    <a:pt x="24384" y="6096"/>
                  </a:lnTo>
                  <a:lnTo>
                    <a:pt x="18288" y="9144"/>
                  </a:lnTo>
                  <a:lnTo>
                    <a:pt x="9144" y="18288"/>
                  </a:lnTo>
                  <a:lnTo>
                    <a:pt x="7620" y="24384"/>
                  </a:lnTo>
                  <a:lnTo>
                    <a:pt x="6096" y="33528"/>
                  </a:lnTo>
                  <a:lnTo>
                    <a:pt x="59531" y="33528"/>
                  </a:lnTo>
                  <a:lnTo>
                    <a:pt x="59531" y="39624"/>
                  </a:lnTo>
                  <a:lnTo>
                    <a:pt x="6096" y="39624"/>
                  </a:lnTo>
                  <a:lnTo>
                    <a:pt x="6096" y="48768"/>
                  </a:lnTo>
                  <a:lnTo>
                    <a:pt x="9144" y="56388"/>
                  </a:lnTo>
                  <a:lnTo>
                    <a:pt x="13716" y="62579"/>
                  </a:lnTo>
                  <a:lnTo>
                    <a:pt x="18288" y="67151"/>
                  </a:lnTo>
                  <a:lnTo>
                    <a:pt x="24384" y="70199"/>
                  </a:lnTo>
                  <a:lnTo>
                    <a:pt x="56388" y="70199"/>
                  </a:lnTo>
                  <a:lnTo>
                    <a:pt x="56388" y="71723"/>
                  </a:lnTo>
                  <a:lnTo>
                    <a:pt x="47244" y="74771"/>
                  </a:lnTo>
                  <a:lnTo>
                    <a:pt x="44196" y="74771"/>
                  </a:lnTo>
                  <a:lnTo>
                    <a:pt x="41148" y="76295"/>
                  </a:lnTo>
                  <a:close/>
                </a:path>
                <a:path w="59690" h="76835">
                  <a:moveTo>
                    <a:pt x="59531" y="33528"/>
                  </a:moveTo>
                  <a:lnTo>
                    <a:pt x="51816" y="33528"/>
                  </a:lnTo>
                  <a:lnTo>
                    <a:pt x="51816" y="24384"/>
                  </a:lnTo>
                  <a:lnTo>
                    <a:pt x="50292" y="18288"/>
                  </a:lnTo>
                  <a:lnTo>
                    <a:pt x="45720" y="13716"/>
                  </a:lnTo>
                  <a:lnTo>
                    <a:pt x="42672" y="9144"/>
                  </a:lnTo>
                  <a:lnTo>
                    <a:pt x="38100" y="6096"/>
                  </a:lnTo>
                  <a:lnTo>
                    <a:pt x="48768" y="6096"/>
                  </a:lnTo>
                  <a:lnTo>
                    <a:pt x="51816" y="9144"/>
                  </a:lnTo>
                  <a:lnTo>
                    <a:pt x="54950" y="14239"/>
                  </a:lnTo>
                  <a:lnTo>
                    <a:pt x="57388" y="20193"/>
                  </a:lnTo>
                  <a:lnTo>
                    <a:pt x="58968" y="26717"/>
                  </a:lnTo>
                  <a:lnTo>
                    <a:pt x="59531" y="33528"/>
                  </a:lnTo>
                  <a:close/>
                </a:path>
                <a:path w="59690" h="76835">
                  <a:moveTo>
                    <a:pt x="56388" y="70199"/>
                  </a:moveTo>
                  <a:lnTo>
                    <a:pt x="41148" y="70199"/>
                  </a:lnTo>
                  <a:lnTo>
                    <a:pt x="44196" y="68675"/>
                  </a:lnTo>
                  <a:lnTo>
                    <a:pt x="47244" y="68675"/>
                  </a:lnTo>
                  <a:lnTo>
                    <a:pt x="50292" y="67151"/>
                  </a:lnTo>
                  <a:lnTo>
                    <a:pt x="56388" y="65627"/>
                  </a:lnTo>
                  <a:lnTo>
                    <a:pt x="56388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25" name="object 54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8781859" y="3856958"/>
              <a:ext cx="108299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object 55"/>
          <p:cNvGrpSpPr>
            <a:grpSpLocks/>
          </p:cNvGrpSpPr>
          <p:nvPr/>
        </p:nvGrpSpPr>
        <p:grpSpPr bwMode="auto">
          <a:xfrm>
            <a:off x="8123671" y="3403787"/>
            <a:ext cx="266988" cy="67235"/>
            <a:chOff x="8935878" y="3856958"/>
            <a:chExt cx="293370" cy="76835"/>
          </a:xfrm>
        </p:grpSpPr>
        <p:pic>
          <p:nvPicPr>
            <p:cNvPr id="3221" name="object 56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8935878" y="3856958"/>
              <a:ext cx="164782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22" name="object 57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9120473" y="3856958"/>
              <a:ext cx="108298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object 58"/>
          <p:cNvGrpSpPr>
            <a:grpSpLocks/>
          </p:cNvGrpSpPr>
          <p:nvPr/>
        </p:nvGrpSpPr>
        <p:grpSpPr bwMode="auto">
          <a:xfrm>
            <a:off x="746126" y="3578879"/>
            <a:ext cx="1596159" cy="121864"/>
            <a:chOff x="820197" y="4055364"/>
            <a:chExt cx="1756410" cy="139065"/>
          </a:xfrm>
        </p:grpSpPr>
        <p:pic>
          <p:nvPicPr>
            <p:cNvPr id="3219" name="object 59"/>
            <p:cNvPicPr>
              <a:picLocks noChangeAspect="1" noChangeArrowheads="1"/>
            </p:cNvPicPr>
            <p:nvPr/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820197" y="4055364"/>
              <a:ext cx="1728406" cy="138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20" name="object 60"/>
            <p:cNvSpPr>
              <a:spLocks/>
            </p:cNvSpPr>
            <p:nvPr/>
          </p:nvSpPr>
          <p:spPr bwMode="auto">
            <a:xfrm>
              <a:off x="2565368" y="4148423"/>
              <a:ext cx="10795" cy="13970"/>
            </a:xfrm>
            <a:custGeom>
              <a:avLst/>
              <a:gdLst/>
              <a:ahLst/>
              <a:cxnLst>
                <a:cxn ang="0">
                  <a:pos x="9144" y="13716"/>
                </a:cxn>
                <a:cxn ang="0">
                  <a:pos x="3048" y="13716"/>
                </a:cxn>
                <a:cxn ang="0">
                  <a:pos x="0" y="12192"/>
                </a:cxn>
                <a:cxn ang="0">
                  <a:pos x="0" y="7620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9144" y="0"/>
                </a:cxn>
                <a:cxn ang="0">
                  <a:pos x="10668" y="3048"/>
                </a:cxn>
                <a:cxn ang="0">
                  <a:pos x="10668" y="12192"/>
                </a:cxn>
                <a:cxn ang="0">
                  <a:pos x="9144" y="13716"/>
                </a:cxn>
              </a:cxnLst>
              <a:rect l="0" t="0" r="r" b="b"/>
              <a:pathLst>
                <a:path w="10794" h="13970">
                  <a:moveTo>
                    <a:pt x="9144" y="13716"/>
                  </a:moveTo>
                  <a:lnTo>
                    <a:pt x="3048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9144" y="0"/>
                  </a:lnTo>
                  <a:lnTo>
                    <a:pt x="10668" y="3048"/>
                  </a:lnTo>
                  <a:lnTo>
                    <a:pt x="10668" y="12192"/>
                  </a:lnTo>
                  <a:lnTo>
                    <a:pt x="9144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096" name="object 61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2384137" y="3578879"/>
            <a:ext cx="200603" cy="9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7" name="object 62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2636694" y="3578879"/>
            <a:ext cx="1375352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object 63"/>
          <p:cNvGrpSpPr>
            <a:grpSpLocks/>
          </p:cNvGrpSpPr>
          <p:nvPr/>
        </p:nvGrpSpPr>
        <p:grpSpPr bwMode="auto">
          <a:xfrm>
            <a:off x="4066887" y="3578879"/>
            <a:ext cx="845705" cy="93849"/>
            <a:chOff x="4472940" y="4055364"/>
            <a:chExt cx="931544" cy="107314"/>
          </a:xfrm>
        </p:grpSpPr>
        <p:pic>
          <p:nvPicPr>
            <p:cNvPr id="3217" name="object 64"/>
            <p:cNvPicPr>
              <a:picLocks noChangeAspect="1" noChangeArrowheads="1"/>
            </p:cNvPicPr>
            <p:nvPr/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4472940" y="4055364"/>
              <a:ext cx="867346" cy="106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8" name="object 65"/>
            <p:cNvSpPr>
              <a:spLocks/>
            </p:cNvSpPr>
            <p:nvPr/>
          </p:nvSpPr>
          <p:spPr bwMode="auto">
            <a:xfrm>
              <a:off x="5362943" y="4055376"/>
              <a:ext cx="41910" cy="107314"/>
            </a:xfrm>
            <a:custGeom>
              <a:avLst/>
              <a:gdLst/>
              <a:ahLst/>
              <a:cxnLst>
                <a:cxn ang="0">
                  <a:pos x="7632" y="0"/>
                </a:cxn>
                <a:cxn ang="0">
                  <a:pos x="0" y="0"/>
                </a:cxn>
                <a:cxn ang="0">
                  <a:pos x="0" y="105143"/>
                </a:cxn>
                <a:cxn ang="0">
                  <a:pos x="7632" y="105143"/>
                </a:cxn>
                <a:cxn ang="0">
                  <a:pos x="7632" y="0"/>
                </a:cxn>
                <a:cxn ang="0">
                  <a:pos x="41351" y="96100"/>
                </a:cxn>
                <a:cxn ang="0">
                  <a:pos x="39827" y="93052"/>
                </a:cxn>
                <a:cxn ang="0">
                  <a:pos x="32207" y="93052"/>
                </a:cxn>
                <a:cxn ang="0">
                  <a:pos x="30683" y="96100"/>
                </a:cxn>
                <a:cxn ang="0">
                  <a:pos x="30683" y="100672"/>
                </a:cxn>
                <a:cxn ang="0">
                  <a:pos x="30683" y="105244"/>
                </a:cxn>
                <a:cxn ang="0">
                  <a:pos x="33731" y="106768"/>
                </a:cxn>
                <a:cxn ang="0">
                  <a:pos x="39827" y="106768"/>
                </a:cxn>
                <a:cxn ang="0">
                  <a:pos x="41351" y="105244"/>
                </a:cxn>
                <a:cxn ang="0">
                  <a:pos x="41351" y="96100"/>
                </a:cxn>
              </a:cxnLst>
              <a:rect l="0" t="0" r="r" b="b"/>
              <a:pathLst>
                <a:path w="41910" h="107314">
                  <a:moveTo>
                    <a:pt x="7632" y="0"/>
                  </a:moveTo>
                  <a:lnTo>
                    <a:pt x="0" y="0"/>
                  </a:lnTo>
                  <a:lnTo>
                    <a:pt x="0" y="105143"/>
                  </a:lnTo>
                  <a:lnTo>
                    <a:pt x="7632" y="105143"/>
                  </a:lnTo>
                  <a:lnTo>
                    <a:pt x="7632" y="0"/>
                  </a:lnTo>
                  <a:close/>
                </a:path>
                <a:path w="41910" h="107314">
                  <a:moveTo>
                    <a:pt x="41351" y="96100"/>
                  </a:moveTo>
                  <a:lnTo>
                    <a:pt x="39827" y="93052"/>
                  </a:lnTo>
                  <a:lnTo>
                    <a:pt x="32207" y="93052"/>
                  </a:lnTo>
                  <a:lnTo>
                    <a:pt x="30683" y="96100"/>
                  </a:lnTo>
                  <a:lnTo>
                    <a:pt x="30683" y="100672"/>
                  </a:lnTo>
                  <a:lnTo>
                    <a:pt x="30683" y="105244"/>
                  </a:lnTo>
                  <a:lnTo>
                    <a:pt x="33731" y="106768"/>
                  </a:lnTo>
                  <a:lnTo>
                    <a:pt x="39827" y="106768"/>
                  </a:lnTo>
                  <a:lnTo>
                    <a:pt x="41351" y="105244"/>
                  </a:lnTo>
                  <a:lnTo>
                    <a:pt x="41351" y="9610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7" name="object 66"/>
          <p:cNvGrpSpPr>
            <a:grpSpLocks/>
          </p:cNvGrpSpPr>
          <p:nvPr/>
        </p:nvGrpSpPr>
        <p:grpSpPr bwMode="auto">
          <a:xfrm>
            <a:off x="754785" y="4377298"/>
            <a:ext cx="129886" cy="128868"/>
            <a:chOff x="830580" y="4960620"/>
            <a:chExt cx="142240" cy="146050"/>
          </a:xfrm>
        </p:grpSpPr>
        <p:sp>
          <p:nvSpPr>
            <p:cNvPr id="3215" name="object 67"/>
            <p:cNvSpPr>
              <a:spLocks/>
            </p:cNvSpPr>
            <p:nvPr/>
          </p:nvSpPr>
          <p:spPr bwMode="auto">
            <a:xfrm>
              <a:off x="830580" y="4960620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16" name="object 68"/>
            <p:cNvPicPr>
              <a:picLocks noChangeAspect="1" noChangeArrowheads="1"/>
            </p:cNvPicPr>
            <p:nvPr/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888777" y="4992243"/>
              <a:ext cx="83915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0" name="object 69"/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951058" y="4370294"/>
            <a:ext cx="116897" cy="13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object 70"/>
          <p:cNvGrpSpPr>
            <a:grpSpLocks/>
          </p:cNvGrpSpPr>
          <p:nvPr/>
        </p:nvGrpSpPr>
        <p:grpSpPr bwMode="auto">
          <a:xfrm>
            <a:off x="1137227" y="4368894"/>
            <a:ext cx="686955" cy="138672"/>
            <a:chOff x="1250346" y="4951476"/>
            <a:chExt cx="756920" cy="156845"/>
          </a:xfrm>
        </p:grpSpPr>
        <p:pic>
          <p:nvPicPr>
            <p:cNvPr id="3210" name="object 71"/>
            <p:cNvPicPr>
              <a:picLocks noChangeAspect="1" noChangeArrowheads="1"/>
            </p:cNvPicPr>
            <p:nvPr/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50346" y="4961668"/>
              <a:ext cx="117443" cy="144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11" name="object 72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395317" y="4992243"/>
              <a:ext cx="196786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12" name="object 73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622583" y="4952523"/>
              <a:ext cx="103727" cy="154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13" name="object 74"/>
            <p:cNvSpPr>
              <a:spLocks/>
            </p:cNvSpPr>
            <p:nvPr/>
          </p:nvSpPr>
          <p:spPr bwMode="auto">
            <a:xfrm>
              <a:off x="1751075" y="4951476"/>
              <a:ext cx="30480" cy="154305"/>
            </a:xfrm>
            <a:custGeom>
              <a:avLst/>
              <a:gdLst/>
              <a:ahLst/>
              <a:cxnLst>
                <a:cxn ang="0">
                  <a:pos x="30479" y="153923"/>
                </a:cxn>
                <a:cxn ang="0">
                  <a:pos x="0" y="153923"/>
                </a:cxn>
                <a:cxn ang="0">
                  <a:pos x="0" y="0"/>
                </a:cxn>
                <a:cxn ang="0">
                  <a:pos x="30479" y="0"/>
                </a:cxn>
                <a:cxn ang="0">
                  <a:pos x="30479" y="153923"/>
                </a:cxn>
              </a:cxnLst>
              <a:rect l="0" t="0" r="r" b="b"/>
              <a:pathLst>
                <a:path w="30480" h="154304">
                  <a:moveTo>
                    <a:pt x="30479" y="153923"/>
                  </a:moveTo>
                  <a:lnTo>
                    <a:pt x="0" y="153923"/>
                  </a:lnTo>
                  <a:lnTo>
                    <a:pt x="0" y="0"/>
                  </a:lnTo>
                  <a:lnTo>
                    <a:pt x="30479" y="0"/>
                  </a:lnTo>
                  <a:lnTo>
                    <a:pt x="30479" y="153923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14" name="object 75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1805654" y="4958619"/>
              <a:ext cx="201358" cy="149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object 76"/>
          <p:cNvGrpSpPr>
            <a:grpSpLocks/>
          </p:cNvGrpSpPr>
          <p:nvPr/>
        </p:nvGrpSpPr>
        <p:grpSpPr bwMode="auto">
          <a:xfrm>
            <a:off x="958273" y="4663049"/>
            <a:ext cx="388216" cy="103654"/>
            <a:chOff x="1053560" y="5285231"/>
            <a:chExt cx="427355" cy="117475"/>
          </a:xfrm>
        </p:grpSpPr>
        <p:pic>
          <p:nvPicPr>
            <p:cNvPr id="3207" name="object 77"/>
            <p:cNvPicPr>
              <a:picLocks noChangeAspect="1" noChangeArrowheads="1"/>
            </p:cNvPicPr>
            <p:nvPr/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1053560" y="5292851"/>
              <a:ext cx="85439" cy="108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8" name="object 78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161859" y="5285231"/>
              <a:ext cx="241077" cy="117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09" name="object 79"/>
            <p:cNvSpPr>
              <a:spLocks/>
            </p:cNvSpPr>
            <p:nvPr/>
          </p:nvSpPr>
          <p:spPr bwMode="auto">
            <a:xfrm>
              <a:off x="1422749" y="5318760"/>
              <a:ext cx="58419" cy="84455"/>
            </a:xfrm>
            <a:custGeom>
              <a:avLst/>
              <a:gdLst/>
              <a:ahLst/>
              <a:cxnLst>
                <a:cxn ang="0">
                  <a:pos x="36576" y="83915"/>
                </a:cxn>
                <a:cxn ang="0">
                  <a:pos x="25908" y="83915"/>
                </a:cxn>
                <a:cxn ang="0">
                  <a:pos x="18216" y="83391"/>
                </a:cxn>
                <a:cxn ang="0">
                  <a:pos x="11239" y="82010"/>
                </a:cxn>
                <a:cxn ang="0">
                  <a:pos x="5119" y="80057"/>
                </a:cxn>
                <a:cxn ang="0">
                  <a:pos x="0" y="77819"/>
                </a:cxn>
                <a:cxn ang="0">
                  <a:pos x="0" y="67151"/>
                </a:cxn>
                <a:cxn ang="0">
                  <a:pos x="18288" y="73247"/>
                </a:cxn>
                <a:cxn ang="0">
                  <a:pos x="32004" y="73247"/>
                </a:cxn>
                <a:cxn ang="0">
                  <a:pos x="41148" y="70199"/>
                </a:cxn>
                <a:cxn ang="0">
                  <a:pos x="44195" y="68675"/>
                </a:cxn>
                <a:cxn ang="0">
                  <a:pos x="45719" y="65627"/>
                </a:cxn>
                <a:cxn ang="0">
                  <a:pos x="45719" y="58007"/>
                </a:cxn>
                <a:cxn ang="0">
                  <a:pos x="44195" y="54959"/>
                </a:cxn>
                <a:cxn ang="0">
                  <a:pos x="41148" y="53435"/>
                </a:cxn>
                <a:cxn ang="0">
                  <a:pos x="39624" y="50387"/>
                </a:cxn>
                <a:cxn ang="0">
                  <a:pos x="33528" y="47339"/>
                </a:cxn>
                <a:cxn ang="0">
                  <a:pos x="18288" y="41243"/>
                </a:cxn>
                <a:cxn ang="0">
                  <a:pos x="9144" y="38195"/>
                </a:cxn>
                <a:cxn ang="0">
                  <a:pos x="4572" y="33623"/>
                </a:cxn>
                <a:cxn ang="0">
                  <a:pos x="0" y="24479"/>
                </a:cxn>
                <a:cxn ang="0">
                  <a:pos x="0" y="21431"/>
                </a:cxn>
                <a:cxn ang="0">
                  <a:pos x="0" y="13716"/>
                </a:cxn>
                <a:cxn ang="0">
                  <a:pos x="3048" y="9144"/>
                </a:cxn>
                <a:cxn ang="0">
                  <a:pos x="9144" y="4571"/>
                </a:cxn>
                <a:cxn ang="0">
                  <a:pos x="13716" y="1524"/>
                </a:cxn>
                <a:cxn ang="0">
                  <a:pos x="21336" y="0"/>
                </a:cxn>
                <a:cxn ang="0">
                  <a:pos x="30480" y="0"/>
                </a:cxn>
                <a:cxn ang="0">
                  <a:pos x="37099" y="285"/>
                </a:cxn>
                <a:cxn ang="0">
                  <a:pos x="43434" y="1142"/>
                </a:cxn>
                <a:cxn ang="0">
                  <a:pos x="49768" y="2571"/>
                </a:cxn>
                <a:cxn ang="0">
                  <a:pos x="56387" y="4571"/>
                </a:cxn>
                <a:cxn ang="0">
                  <a:pos x="51816" y="15240"/>
                </a:cxn>
                <a:cxn ang="0">
                  <a:pos x="44195" y="10668"/>
                </a:cxn>
                <a:cxn ang="0">
                  <a:pos x="36576" y="9144"/>
                </a:cxn>
                <a:cxn ang="0">
                  <a:pos x="24384" y="9144"/>
                </a:cxn>
                <a:cxn ang="0">
                  <a:pos x="19812" y="10668"/>
                </a:cxn>
                <a:cxn ang="0">
                  <a:pos x="13716" y="13716"/>
                </a:cxn>
                <a:cxn ang="0">
                  <a:pos x="12192" y="16764"/>
                </a:cxn>
                <a:cxn ang="0">
                  <a:pos x="12192" y="24479"/>
                </a:cxn>
                <a:cxn ang="0">
                  <a:pos x="16764" y="29051"/>
                </a:cxn>
                <a:cxn ang="0">
                  <a:pos x="19812" y="30575"/>
                </a:cxn>
                <a:cxn ang="0">
                  <a:pos x="21336" y="30575"/>
                </a:cxn>
                <a:cxn ang="0">
                  <a:pos x="25908" y="33623"/>
                </a:cxn>
                <a:cxn ang="0">
                  <a:pos x="57912" y="54959"/>
                </a:cxn>
                <a:cxn ang="0">
                  <a:pos x="57912" y="67151"/>
                </a:cxn>
                <a:cxn ang="0">
                  <a:pos x="54864" y="73247"/>
                </a:cxn>
                <a:cxn ang="0">
                  <a:pos x="48768" y="77819"/>
                </a:cxn>
                <a:cxn ang="0">
                  <a:pos x="44195" y="80867"/>
                </a:cxn>
                <a:cxn ang="0">
                  <a:pos x="36576" y="83915"/>
                </a:cxn>
              </a:cxnLst>
              <a:rect l="0" t="0" r="r" b="b"/>
              <a:pathLst>
                <a:path w="58419" h="84454">
                  <a:moveTo>
                    <a:pt x="36576" y="83915"/>
                  </a:moveTo>
                  <a:lnTo>
                    <a:pt x="25908" y="83915"/>
                  </a:lnTo>
                  <a:lnTo>
                    <a:pt x="18216" y="83391"/>
                  </a:lnTo>
                  <a:lnTo>
                    <a:pt x="11239" y="82010"/>
                  </a:lnTo>
                  <a:lnTo>
                    <a:pt x="5119" y="80057"/>
                  </a:lnTo>
                  <a:lnTo>
                    <a:pt x="0" y="77819"/>
                  </a:lnTo>
                  <a:lnTo>
                    <a:pt x="0" y="67151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41148" y="70199"/>
                  </a:lnTo>
                  <a:lnTo>
                    <a:pt x="44195" y="68675"/>
                  </a:lnTo>
                  <a:lnTo>
                    <a:pt x="45719" y="65627"/>
                  </a:lnTo>
                  <a:lnTo>
                    <a:pt x="45719" y="58007"/>
                  </a:lnTo>
                  <a:lnTo>
                    <a:pt x="44195" y="54959"/>
                  </a:lnTo>
                  <a:lnTo>
                    <a:pt x="41148" y="53435"/>
                  </a:lnTo>
                  <a:lnTo>
                    <a:pt x="39624" y="50387"/>
                  </a:lnTo>
                  <a:lnTo>
                    <a:pt x="33528" y="47339"/>
                  </a:lnTo>
                  <a:lnTo>
                    <a:pt x="18288" y="41243"/>
                  </a:lnTo>
                  <a:lnTo>
                    <a:pt x="9144" y="38195"/>
                  </a:lnTo>
                  <a:lnTo>
                    <a:pt x="4572" y="33623"/>
                  </a:lnTo>
                  <a:lnTo>
                    <a:pt x="0" y="24479"/>
                  </a:lnTo>
                  <a:lnTo>
                    <a:pt x="0" y="21431"/>
                  </a:lnTo>
                  <a:lnTo>
                    <a:pt x="0" y="13716"/>
                  </a:lnTo>
                  <a:lnTo>
                    <a:pt x="3048" y="9144"/>
                  </a:lnTo>
                  <a:lnTo>
                    <a:pt x="9144" y="4571"/>
                  </a:lnTo>
                  <a:lnTo>
                    <a:pt x="13716" y="1524"/>
                  </a:lnTo>
                  <a:lnTo>
                    <a:pt x="21336" y="0"/>
                  </a:lnTo>
                  <a:lnTo>
                    <a:pt x="30480" y="0"/>
                  </a:lnTo>
                  <a:lnTo>
                    <a:pt x="37099" y="285"/>
                  </a:lnTo>
                  <a:lnTo>
                    <a:pt x="43434" y="1142"/>
                  </a:lnTo>
                  <a:lnTo>
                    <a:pt x="49768" y="2571"/>
                  </a:lnTo>
                  <a:lnTo>
                    <a:pt x="56387" y="4571"/>
                  </a:lnTo>
                  <a:lnTo>
                    <a:pt x="51816" y="15240"/>
                  </a:lnTo>
                  <a:lnTo>
                    <a:pt x="44195" y="10668"/>
                  </a:lnTo>
                  <a:lnTo>
                    <a:pt x="36576" y="9144"/>
                  </a:lnTo>
                  <a:lnTo>
                    <a:pt x="24384" y="9144"/>
                  </a:lnTo>
                  <a:lnTo>
                    <a:pt x="19812" y="10668"/>
                  </a:lnTo>
                  <a:lnTo>
                    <a:pt x="13716" y="13716"/>
                  </a:lnTo>
                  <a:lnTo>
                    <a:pt x="12192" y="16764"/>
                  </a:lnTo>
                  <a:lnTo>
                    <a:pt x="12192" y="24479"/>
                  </a:lnTo>
                  <a:lnTo>
                    <a:pt x="16764" y="29051"/>
                  </a:lnTo>
                  <a:lnTo>
                    <a:pt x="19812" y="30575"/>
                  </a:lnTo>
                  <a:lnTo>
                    <a:pt x="21336" y="30575"/>
                  </a:lnTo>
                  <a:lnTo>
                    <a:pt x="25908" y="33623"/>
                  </a:lnTo>
                  <a:lnTo>
                    <a:pt x="57912" y="54959"/>
                  </a:lnTo>
                  <a:lnTo>
                    <a:pt x="57912" y="67151"/>
                  </a:lnTo>
                  <a:lnTo>
                    <a:pt x="54864" y="73247"/>
                  </a:lnTo>
                  <a:lnTo>
                    <a:pt x="48768" y="77819"/>
                  </a:lnTo>
                  <a:lnTo>
                    <a:pt x="44195" y="80867"/>
                  </a:lnTo>
                  <a:lnTo>
                    <a:pt x="36576" y="83915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0" name="object 80"/>
          <p:cNvGrpSpPr>
            <a:grpSpLocks/>
          </p:cNvGrpSpPr>
          <p:nvPr/>
        </p:nvGrpSpPr>
        <p:grpSpPr bwMode="auto">
          <a:xfrm>
            <a:off x="1401330" y="4670052"/>
            <a:ext cx="886114" cy="126066"/>
            <a:chOff x="1540763" y="5292852"/>
            <a:chExt cx="974725" cy="143510"/>
          </a:xfrm>
        </p:grpSpPr>
        <p:sp>
          <p:nvSpPr>
            <p:cNvPr id="3200" name="object 81"/>
            <p:cNvSpPr>
              <a:spLocks/>
            </p:cNvSpPr>
            <p:nvPr/>
          </p:nvSpPr>
          <p:spPr bwMode="auto">
            <a:xfrm>
              <a:off x="1540763" y="5292852"/>
              <a:ext cx="13970" cy="108585"/>
            </a:xfrm>
            <a:custGeom>
              <a:avLst/>
              <a:gdLst/>
              <a:ahLst/>
              <a:cxnLst>
                <a:cxn ang="0">
                  <a:pos x="13716" y="108203"/>
                </a:cxn>
                <a:cxn ang="0">
                  <a:pos x="0" y="108203"/>
                </a:cxn>
                <a:cxn ang="0">
                  <a:pos x="0" y="0"/>
                </a:cxn>
                <a:cxn ang="0">
                  <a:pos x="13716" y="0"/>
                </a:cxn>
                <a:cxn ang="0">
                  <a:pos x="13716" y="108203"/>
                </a:cxn>
              </a:cxnLst>
              <a:rect l="0" t="0" r="r" b="b"/>
              <a:pathLst>
                <a:path w="13969" h="108585">
                  <a:moveTo>
                    <a:pt x="13716" y="108203"/>
                  </a:moveTo>
                  <a:lnTo>
                    <a:pt x="0" y="108203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08203"/>
                  </a:lnTo>
                  <a:close/>
                </a:path>
              </a:pathLst>
            </a:custGeom>
            <a:solidFill>
              <a:srgbClr val="DD50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201" name="object 82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581435" y="5318760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2" name="object 83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1721738" y="5318760"/>
              <a:ext cx="71723" cy="117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3" name="object 84"/>
            <p:cNvPicPr>
              <a:picLocks noChangeAspect="1" noChangeArrowheads="1"/>
            </p:cNvPicPr>
            <p:nvPr/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1814798" y="5318759"/>
              <a:ext cx="292893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4" name="object 85"/>
            <p:cNvPicPr>
              <a:picLocks noChangeAspect="1" noChangeArrowheads="1"/>
            </p:cNvPicPr>
            <p:nvPr/>
          </p:nvPicPr>
          <p:blipFill>
            <a:blip r:embed="rId46"/>
            <a:srcRect/>
            <a:stretch>
              <a:fillRect/>
            </a:stretch>
          </p:blipFill>
          <p:spPr bwMode="auto">
            <a:xfrm>
              <a:off x="2127504" y="5318760"/>
              <a:ext cx="115919" cy="82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5" name="object 86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2263330" y="5318760"/>
              <a:ext cx="68580" cy="83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06" name="object 87"/>
            <p:cNvPicPr>
              <a:picLocks noChangeAspect="1" noChangeArrowheads="1"/>
            </p:cNvPicPr>
            <p:nvPr/>
          </p:nvPicPr>
          <p:blipFill>
            <a:blip r:embed="rId48"/>
            <a:srcRect/>
            <a:stretch>
              <a:fillRect/>
            </a:stretch>
          </p:blipFill>
          <p:spPr bwMode="auto">
            <a:xfrm>
              <a:off x="2353341" y="5300472"/>
              <a:ext cx="161639" cy="102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4" name="object 88"/>
          <p:cNvPicPr>
            <a:picLocks noChangeAspect="1" noChangeArrowheads="1"/>
          </p:cNvPicPr>
          <p:nvPr/>
        </p:nvPicPr>
        <p:blipFill>
          <a:blip r:embed="rId49"/>
          <a:srcRect/>
          <a:stretch>
            <a:fillRect/>
          </a:stretch>
        </p:blipFill>
        <p:spPr bwMode="auto">
          <a:xfrm>
            <a:off x="2333626" y="4672854"/>
            <a:ext cx="1056409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object 89"/>
          <p:cNvGrpSpPr>
            <a:grpSpLocks/>
          </p:cNvGrpSpPr>
          <p:nvPr/>
        </p:nvGrpSpPr>
        <p:grpSpPr bwMode="auto">
          <a:xfrm>
            <a:off x="3436217" y="4672854"/>
            <a:ext cx="678295" cy="121864"/>
            <a:chOff x="3779520" y="5295900"/>
            <a:chExt cx="746125" cy="137795"/>
          </a:xfrm>
        </p:grpSpPr>
        <p:pic>
          <p:nvPicPr>
            <p:cNvPr id="3197" name="object 90"/>
            <p:cNvPicPr>
              <a:picLocks noChangeAspect="1" noChangeArrowheads="1"/>
            </p:cNvPicPr>
            <p:nvPr/>
          </p:nvPicPr>
          <p:blipFill>
            <a:blip r:embed="rId50"/>
            <a:srcRect/>
            <a:stretch>
              <a:fillRect/>
            </a:stretch>
          </p:blipFill>
          <p:spPr bwMode="auto">
            <a:xfrm>
              <a:off x="3779520" y="5295900"/>
              <a:ext cx="358616" cy="13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8" name="object 91"/>
            <p:cNvSpPr>
              <a:spLocks/>
            </p:cNvSpPr>
            <p:nvPr/>
          </p:nvSpPr>
          <p:spPr bwMode="auto">
            <a:xfrm>
              <a:off x="4182427" y="5295899"/>
              <a:ext cx="128270" cy="105410"/>
            </a:xfrm>
            <a:custGeom>
              <a:avLst/>
              <a:gdLst/>
              <a:ahLst/>
              <a:cxnLst>
                <a:cxn ang="0">
                  <a:pos x="50292" y="77825"/>
                </a:cxn>
                <a:cxn ang="0">
                  <a:pos x="45720" y="73253"/>
                </a:cxn>
                <a:cxn ang="0">
                  <a:pos x="39624" y="68681"/>
                </a:cxn>
                <a:cxn ang="0">
                  <a:pos x="28956" y="64109"/>
                </a:cxn>
                <a:cxn ang="0">
                  <a:pos x="15240" y="59537"/>
                </a:cxn>
                <a:cxn ang="0">
                  <a:pos x="10668" y="54965"/>
                </a:cxn>
                <a:cxn ang="0">
                  <a:pos x="9144" y="44297"/>
                </a:cxn>
                <a:cxn ang="0">
                  <a:pos x="13716" y="39624"/>
                </a:cxn>
                <a:cxn ang="0">
                  <a:pos x="35052" y="36576"/>
                </a:cxn>
                <a:cxn ang="0">
                  <a:pos x="48768" y="41148"/>
                </a:cxn>
                <a:cxn ang="0">
                  <a:pos x="44196" y="32004"/>
                </a:cxn>
                <a:cxn ang="0">
                  <a:pos x="19812" y="30480"/>
                </a:cxn>
                <a:cxn ang="0">
                  <a:pos x="4572" y="38100"/>
                </a:cxn>
                <a:cxn ang="0">
                  <a:pos x="3048" y="54965"/>
                </a:cxn>
                <a:cxn ang="0">
                  <a:pos x="6096" y="59537"/>
                </a:cxn>
                <a:cxn ang="0">
                  <a:pos x="10668" y="62585"/>
                </a:cxn>
                <a:cxn ang="0">
                  <a:pos x="19812" y="67157"/>
                </a:cxn>
                <a:cxn ang="0">
                  <a:pos x="33528" y="71729"/>
                </a:cxn>
                <a:cxn ang="0">
                  <a:pos x="41148" y="77825"/>
                </a:cxn>
                <a:cxn ang="0">
                  <a:pos x="45720" y="82397"/>
                </a:cxn>
                <a:cxn ang="0">
                  <a:pos x="44196" y="94589"/>
                </a:cxn>
                <a:cxn ang="0">
                  <a:pos x="36576" y="99161"/>
                </a:cxn>
                <a:cxn ang="0">
                  <a:pos x="7620" y="97637"/>
                </a:cxn>
                <a:cxn ang="0">
                  <a:pos x="0" y="102209"/>
                </a:cxn>
                <a:cxn ang="0">
                  <a:pos x="13716" y="105257"/>
                </a:cxn>
                <a:cxn ang="0">
                  <a:pos x="39624" y="103733"/>
                </a:cxn>
                <a:cxn ang="0">
                  <a:pos x="50292" y="97637"/>
                </a:cxn>
                <a:cxn ang="0">
                  <a:pos x="51816" y="79349"/>
                </a:cxn>
                <a:cxn ang="0">
                  <a:pos x="103619" y="30480"/>
                </a:cxn>
                <a:cxn ang="0">
                  <a:pos x="83807" y="35052"/>
                </a:cxn>
                <a:cxn ang="0">
                  <a:pos x="77711" y="42773"/>
                </a:cxn>
                <a:cxn ang="0">
                  <a:pos x="71615" y="0"/>
                </a:cxn>
                <a:cxn ang="0">
                  <a:pos x="77711" y="105257"/>
                </a:cxn>
                <a:cxn ang="0">
                  <a:pos x="79235" y="47345"/>
                </a:cxn>
                <a:cxn ang="0">
                  <a:pos x="88379" y="38100"/>
                </a:cxn>
                <a:cxn ang="0">
                  <a:pos x="109715" y="36576"/>
                </a:cxn>
                <a:cxn ang="0">
                  <a:pos x="117335" y="41148"/>
                </a:cxn>
                <a:cxn ang="0">
                  <a:pos x="121907" y="50393"/>
                </a:cxn>
                <a:cxn ang="0">
                  <a:pos x="128003" y="105257"/>
                </a:cxn>
              </a:cxnLst>
              <a:rect l="0" t="0" r="r" b="b"/>
              <a:pathLst>
                <a:path w="128270" h="105410">
                  <a:moveTo>
                    <a:pt x="51816" y="79349"/>
                  </a:moveTo>
                  <a:lnTo>
                    <a:pt x="50292" y="77825"/>
                  </a:lnTo>
                  <a:lnTo>
                    <a:pt x="48768" y="74777"/>
                  </a:lnTo>
                  <a:lnTo>
                    <a:pt x="45720" y="73253"/>
                  </a:lnTo>
                  <a:lnTo>
                    <a:pt x="42672" y="70205"/>
                  </a:lnTo>
                  <a:lnTo>
                    <a:pt x="39624" y="68681"/>
                  </a:lnTo>
                  <a:lnTo>
                    <a:pt x="35052" y="67157"/>
                  </a:lnTo>
                  <a:lnTo>
                    <a:pt x="28956" y="64109"/>
                  </a:lnTo>
                  <a:lnTo>
                    <a:pt x="21336" y="61061"/>
                  </a:lnTo>
                  <a:lnTo>
                    <a:pt x="15240" y="59537"/>
                  </a:lnTo>
                  <a:lnTo>
                    <a:pt x="13716" y="56489"/>
                  </a:lnTo>
                  <a:lnTo>
                    <a:pt x="10668" y="54965"/>
                  </a:lnTo>
                  <a:lnTo>
                    <a:pt x="9144" y="51917"/>
                  </a:lnTo>
                  <a:lnTo>
                    <a:pt x="9144" y="44297"/>
                  </a:lnTo>
                  <a:lnTo>
                    <a:pt x="10668" y="41148"/>
                  </a:lnTo>
                  <a:lnTo>
                    <a:pt x="13716" y="39624"/>
                  </a:lnTo>
                  <a:lnTo>
                    <a:pt x="18288" y="36576"/>
                  </a:lnTo>
                  <a:lnTo>
                    <a:pt x="35052" y="36576"/>
                  </a:lnTo>
                  <a:lnTo>
                    <a:pt x="41148" y="38100"/>
                  </a:lnTo>
                  <a:lnTo>
                    <a:pt x="48768" y="41148"/>
                  </a:lnTo>
                  <a:lnTo>
                    <a:pt x="50292" y="35052"/>
                  </a:lnTo>
                  <a:lnTo>
                    <a:pt x="44196" y="32004"/>
                  </a:lnTo>
                  <a:lnTo>
                    <a:pt x="36576" y="30480"/>
                  </a:lnTo>
                  <a:lnTo>
                    <a:pt x="19812" y="30480"/>
                  </a:lnTo>
                  <a:lnTo>
                    <a:pt x="13716" y="32004"/>
                  </a:lnTo>
                  <a:lnTo>
                    <a:pt x="4572" y="38100"/>
                  </a:lnTo>
                  <a:lnTo>
                    <a:pt x="3048" y="42773"/>
                  </a:lnTo>
                  <a:lnTo>
                    <a:pt x="3048" y="54965"/>
                  </a:lnTo>
                  <a:lnTo>
                    <a:pt x="4572" y="56489"/>
                  </a:lnTo>
                  <a:lnTo>
                    <a:pt x="6096" y="59537"/>
                  </a:lnTo>
                  <a:lnTo>
                    <a:pt x="7620" y="61061"/>
                  </a:lnTo>
                  <a:lnTo>
                    <a:pt x="10668" y="62585"/>
                  </a:lnTo>
                  <a:lnTo>
                    <a:pt x="13716" y="65633"/>
                  </a:lnTo>
                  <a:lnTo>
                    <a:pt x="19812" y="67157"/>
                  </a:lnTo>
                  <a:lnTo>
                    <a:pt x="25908" y="70205"/>
                  </a:lnTo>
                  <a:lnTo>
                    <a:pt x="33528" y="71729"/>
                  </a:lnTo>
                  <a:lnTo>
                    <a:pt x="38100" y="74777"/>
                  </a:lnTo>
                  <a:lnTo>
                    <a:pt x="41148" y="77825"/>
                  </a:lnTo>
                  <a:lnTo>
                    <a:pt x="44196" y="79349"/>
                  </a:lnTo>
                  <a:lnTo>
                    <a:pt x="45720" y="82397"/>
                  </a:lnTo>
                  <a:lnTo>
                    <a:pt x="45720" y="90017"/>
                  </a:lnTo>
                  <a:lnTo>
                    <a:pt x="44196" y="94589"/>
                  </a:lnTo>
                  <a:lnTo>
                    <a:pt x="39624" y="96113"/>
                  </a:lnTo>
                  <a:lnTo>
                    <a:pt x="36576" y="99161"/>
                  </a:lnTo>
                  <a:lnTo>
                    <a:pt x="15240" y="99161"/>
                  </a:lnTo>
                  <a:lnTo>
                    <a:pt x="7620" y="97637"/>
                  </a:lnTo>
                  <a:lnTo>
                    <a:pt x="0" y="94589"/>
                  </a:lnTo>
                  <a:lnTo>
                    <a:pt x="0" y="102209"/>
                  </a:lnTo>
                  <a:lnTo>
                    <a:pt x="6096" y="103733"/>
                  </a:lnTo>
                  <a:lnTo>
                    <a:pt x="13716" y="105257"/>
                  </a:lnTo>
                  <a:lnTo>
                    <a:pt x="33528" y="105257"/>
                  </a:lnTo>
                  <a:lnTo>
                    <a:pt x="39624" y="103733"/>
                  </a:lnTo>
                  <a:lnTo>
                    <a:pt x="44196" y="100685"/>
                  </a:lnTo>
                  <a:lnTo>
                    <a:pt x="50292" y="97637"/>
                  </a:lnTo>
                  <a:lnTo>
                    <a:pt x="51816" y="91541"/>
                  </a:lnTo>
                  <a:lnTo>
                    <a:pt x="51816" y="79349"/>
                  </a:lnTo>
                  <a:close/>
                </a:path>
                <a:path w="128270" h="105410">
                  <a:moveTo>
                    <a:pt x="128003" y="56489"/>
                  </a:moveTo>
                  <a:lnTo>
                    <a:pt x="103619" y="30480"/>
                  </a:lnTo>
                  <a:lnTo>
                    <a:pt x="97523" y="30480"/>
                  </a:lnTo>
                  <a:lnTo>
                    <a:pt x="83807" y="35052"/>
                  </a:lnTo>
                  <a:lnTo>
                    <a:pt x="80759" y="38100"/>
                  </a:lnTo>
                  <a:lnTo>
                    <a:pt x="77711" y="42773"/>
                  </a:lnTo>
                  <a:lnTo>
                    <a:pt x="77711" y="0"/>
                  </a:lnTo>
                  <a:lnTo>
                    <a:pt x="71615" y="0"/>
                  </a:lnTo>
                  <a:lnTo>
                    <a:pt x="71615" y="105257"/>
                  </a:lnTo>
                  <a:lnTo>
                    <a:pt x="77711" y="105257"/>
                  </a:lnTo>
                  <a:lnTo>
                    <a:pt x="77711" y="54965"/>
                  </a:lnTo>
                  <a:lnTo>
                    <a:pt x="79235" y="47345"/>
                  </a:lnTo>
                  <a:lnTo>
                    <a:pt x="83807" y="42773"/>
                  </a:lnTo>
                  <a:lnTo>
                    <a:pt x="88379" y="38100"/>
                  </a:lnTo>
                  <a:lnTo>
                    <a:pt x="94475" y="36576"/>
                  </a:lnTo>
                  <a:lnTo>
                    <a:pt x="109715" y="36576"/>
                  </a:lnTo>
                  <a:lnTo>
                    <a:pt x="114287" y="38100"/>
                  </a:lnTo>
                  <a:lnTo>
                    <a:pt x="117335" y="41148"/>
                  </a:lnTo>
                  <a:lnTo>
                    <a:pt x="120383" y="44297"/>
                  </a:lnTo>
                  <a:lnTo>
                    <a:pt x="121907" y="50393"/>
                  </a:lnTo>
                  <a:lnTo>
                    <a:pt x="121907" y="105257"/>
                  </a:lnTo>
                  <a:lnTo>
                    <a:pt x="128003" y="105257"/>
                  </a:lnTo>
                  <a:lnTo>
                    <a:pt x="128003" y="5648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99" name="object 92"/>
            <p:cNvPicPr>
              <a:picLocks noChangeAspect="1" noChangeArrowheads="1"/>
            </p:cNvPicPr>
            <p:nvPr/>
          </p:nvPicPr>
          <p:blipFill>
            <a:blip r:embed="rId51"/>
            <a:srcRect/>
            <a:stretch>
              <a:fillRect/>
            </a:stretch>
          </p:blipFill>
          <p:spPr bwMode="auto">
            <a:xfrm>
              <a:off x="4333399" y="5295900"/>
              <a:ext cx="192214" cy="105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06" name="object 93"/>
          <p:cNvPicPr>
            <a:picLocks noChangeAspect="1" noChangeArrowheads="1"/>
          </p:cNvPicPr>
          <p:nvPr/>
        </p:nvPicPr>
        <p:blipFill>
          <a:blip r:embed="rId52"/>
          <a:srcRect/>
          <a:stretch>
            <a:fillRect/>
          </a:stretch>
        </p:blipFill>
        <p:spPr bwMode="auto">
          <a:xfrm>
            <a:off x="4170796" y="4672853"/>
            <a:ext cx="1590386" cy="9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object 94"/>
          <p:cNvGrpSpPr>
            <a:grpSpLocks/>
          </p:cNvGrpSpPr>
          <p:nvPr/>
        </p:nvGrpSpPr>
        <p:grpSpPr bwMode="auto">
          <a:xfrm>
            <a:off x="5811694" y="4677056"/>
            <a:ext cx="591705" cy="88246"/>
            <a:chOff x="6392894" y="5300472"/>
            <a:chExt cx="650240" cy="100965"/>
          </a:xfrm>
        </p:grpSpPr>
        <p:sp>
          <p:nvSpPr>
            <p:cNvPr id="3192" name="object 95"/>
            <p:cNvSpPr>
              <a:spLocks/>
            </p:cNvSpPr>
            <p:nvPr/>
          </p:nvSpPr>
          <p:spPr bwMode="auto">
            <a:xfrm>
              <a:off x="6392888" y="5300484"/>
              <a:ext cx="7620" cy="100965"/>
            </a:xfrm>
            <a:custGeom>
              <a:avLst/>
              <a:gdLst/>
              <a:ahLst/>
              <a:cxnLst>
                <a:cxn ang="0">
                  <a:pos x="6096" y="27432"/>
                </a:cxn>
                <a:cxn ang="0">
                  <a:pos x="0" y="27432"/>
                </a:cxn>
                <a:cxn ang="0">
                  <a:pos x="0" y="100672"/>
                </a:cxn>
                <a:cxn ang="0">
                  <a:pos x="6096" y="100672"/>
                </a:cxn>
                <a:cxn ang="0">
                  <a:pos x="6096" y="27432"/>
                </a:cxn>
                <a:cxn ang="0">
                  <a:pos x="7620" y="2540"/>
                </a:cxn>
                <a:cxn ang="0">
                  <a:pos x="5842" y="2540"/>
                </a:cxn>
                <a:cxn ang="0">
                  <a:pos x="5842" y="0"/>
                </a:cxn>
                <a:cxn ang="0">
                  <a:pos x="0" y="0"/>
                </a:cxn>
                <a:cxn ang="0">
                  <a:pos x="0" y="2540"/>
                </a:cxn>
                <a:cxn ang="0">
                  <a:pos x="0" y="10160"/>
                </a:cxn>
                <a:cxn ang="0">
                  <a:pos x="0" y="13970"/>
                </a:cxn>
                <a:cxn ang="0">
                  <a:pos x="6223" y="13970"/>
                </a:cxn>
                <a:cxn ang="0">
                  <a:pos x="6223" y="10160"/>
                </a:cxn>
                <a:cxn ang="0">
                  <a:pos x="7620" y="10160"/>
                </a:cxn>
                <a:cxn ang="0">
                  <a:pos x="7620" y="2540"/>
                </a:cxn>
              </a:cxnLst>
              <a:rect l="0" t="0" r="r" b="b"/>
              <a:pathLst>
                <a:path w="7620" h="100964">
                  <a:moveTo>
                    <a:pt x="6096" y="27432"/>
                  </a:moveTo>
                  <a:lnTo>
                    <a:pt x="0" y="27432"/>
                  </a:lnTo>
                  <a:lnTo>
                    <a:pt x="0" y="100672"/>
                  </a:lnTo>
                  <a:lnTo>
                    <a:pt x="6096" y="100672"/>
                  </a:lnTo>
                  <a:lnTo>
                    <a:pt x="6096" y="27432"/>
                  </a:lnTo>
                  <a:close/>
                </a:path>
                <a:path w="7620" h="100964">
                  <a:moveTo>
                    <a:pt x="7620" y="2540"/>
                  </a:moveTo>
                  <a:lnTo>
                    <a:pt x="5842" y="2540"/>
                  </a:lnTo>
                  <a:lnTo>
                    <a:pt x="5842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0160"/>
                  </a:lnTo>
                  <a:lnTo>
                    <a:pt x="0" y="13970"/>
                  </a:lnTo>
                  <a:lnTo>
                    <a:pt x="6223" y="13970"/>
                  </a:lnTo>
                  <a:lnTo>
                    <a:pt x="6223" y="10160"/>
                  </a:lnTo>
                  <a:lnTo>
                    <a:pt x="7620" y="10160"/>
                  </a:lnTo>
                  <a:lnTo>
                    <a:pt x="7620" y="2540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93" name="object 96"/>
            <p:cNvPicPr>
              <a:picLocks noChangeAspect="1" noChangeArrowheads="1"/>
            </p:cNvPicPr>
            <p:nvPr/>
          </p:nvPicPr>
          <p:blipFill>
            <a:blip r:embed="rId53"/>
            <a:srcRect/>
            <a:stretch>
              <a:fillRect/>
            </a:stretch>
          </p:blipFill>
          <p:spPr bwMode="auto">
            <a:xfrm>
              <a:off x="6423374" y="5309615"/>
              <a:ext cx="183070" cy="91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94" name="object 97"/>
            <p:cNvPicPr>
              <a:picLocks noChangeAspect="1" noChangeArrowheads="1"/>
            </p:cNvPicPr>
            <p:nvPr/>
          </p:nvPicPr>
          <p:blipFill>
            <a:blip r:embed="rId54"/>
            <a:srcRect/>
            <a:stretch>
              <a:fillRect/>
            </a:stretch>
          </p:blipFill>
          <p:spPr bwMode="auto">
            <a:xfrm>
              <a:off x="6626256" y="5326379"/>
              <a:ext cx="102203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95" name="object 98"/>
            <p:cNvPicPr>
              <a:picLocks noChangeAspect="1" noChangeArrowheads="1"/>
            </p:cNvPicPr>
            <p:nvPr/>
          </p:nvPicPr>
          <p:blipFill>
            <a:blip r:embed="rId55"/>
            <a:srcRect/>
            <a:stretch>
              <a:fillRect/>
            </a:stretch>
          </p:blipFill>
          <p:spPr bwMode="auto">
            <a:xfrm>
              <a:off x="6748272" y="5300472"/>
              <a:ext cx="263937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6" name="object 99"/>
            <p:cNvSpPr>
              <a:spLocks/>
            </p:cNvSpPr>
            <p:nvPr/>
          </p:nvSpPr>
          <p:spPr bwMode="auto">
            <a:xfrm>
              <a:off x="7032022" y="5388958"/>
              <a:ext cx="10795" cy="12700"/>
            </a:xfrm>
            <a:custGeom>
              <a:avLst/>
              <a:gdLst/>
              <a:ahLst/>
              <a:cxnLst>
                <a:cxn ang="0">
                  <a:pos x="9239" y="12191"/>
                </a:cxn>
                <a:cxn ang="0">
                  <a:pos x="1524" y="12191"/>
                </a:cxn>
                <a:cxn ang="0">
                  <a:pos x="0" y="10667"/>
                </a:cxn>
                <a:cxn ang="0">
                  <a:pos x="0" y="6095"/>
                </a:cxn>
                <a:cxn ang="0">
                  <a:pos x="0" y="1523"/>
                </a:cxn>
                <a:cxn ang="0">
                  <a:pos x="1524" y="0"/>
                </a:cxn>
                <a:cxn ang="0">
                  <a:pos x="9239" y="0"/>
                </a:cxn>
                <a:cxn ang="0">
                  <a:pos x="10763" y="1523"/>
                </a:cxn>
                <a:cxn ang="0">
                  <a:pos x="10763" y="10667"/>
                </a:cxn>
                <a:cxn ang="0">
                  <a:pos x="9239" y="12191"/>
                </a:cxn>
              </a:cxnLst>
              <a:rect l="0" t="0" r="r" b="b"/>
              <a:pathLst>
                <a:path w="10795" h="12700">
                  <a:moveTo>
                    <a:pt x="9239" y="12191"/>
                  </a:moveTo>
                  <a:lnTo>
                    <a:pt x="1524" y="12191"/>
                  </a:lnTo>
                  <a:lnTo>
                    <a:pt x="0" y="10667"/>
                  </a:lnTo>
                  <a:lnTo>
                    <a:pt x="0" y="6095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9239" y="0"/>
                  </a:lnTo>
                  <a:lnTo>
                    <a:pt x="10763" y="1523"/>
                  </a:lnTo>
                  <a:lnTo>
                    <a:pt x="10763" y="10667"/>
                  </a:lnTo>
                  <a:lnTo>
                    <a:pt x="9239" y="1219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08" name="object 100"/>
          <p:cNvPicPr>
            <a:picLocks noChangeAspect="1" noChangeArrowheads="1"/>
          </p:cNvPicPr>
          <p:nvPr/>
        </p:nvPicPr>
        <p:blipFill>
          <a:blip r:embed="rId56"/>
          <a:srcRect/>
          <a:stretch>
            <a:fillRect/>
          </a:stretch>
        </p:blipFill>
        <p:spPr bwMode="auto">
          <a:xfrm>
            <a:off x="6456796" y="4672854"/>
            <a:ext cx="1672648" cy="12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object 101"/>
          <p:cNvGrpSpPr>
            <a:grpSpLocks/>
          </p:cNvGrpSpPr>
          <p:nvPr/>
        </p:nvGrpSpPr>
        <p:grpSpPr bwMode="auto">
          <a:xfrm>
            <a:off x="747568" y="4874559"/>
            <a:ext cx="370898" cy="93850"/>
            <a:chOff x="821721" y="5524500"/>
            <a:chExt cx="408940" cy="106045"/>
          </a:xfrm>
        </p:grpSpPr>
        <p:pic>
          <p:nvPicPr>
            <p:cNvPr id="3190" name="object 102"/>
            <p:cNvPicPr>
              <a:picLocks noChangeAspect="1" noChangeArrowheads="1"/>
            </p:cNvPicPr>
            <p:nvPr/>
          </p:nvPicPr>
          <p:blipFill>
            <a:blip r:embed="rId57"/>
            <a:srcRect/>
            <a:stretch>
              <a:fillRect/>
            </a:stretch>
          </p:blipFill>
          <p:spPr bwMode="auto">
            <a:xfrm>
              <a:off x="821721" y="5529357"/>
              <a:ext cx="344805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91" name="object 103"/>
            <p:cNvSpPr>
              <a:spLocks/>
            </p:cNvSpPr>
            <p:nvPr/>
          </p:nvSpPr>
          <p:spPr bwMode="auto">
            <a:xfrm>
              <a:off x="1188720" y="5524499"/>
              <a:ext cx="41910" cy="106045"/>
            </a:xfrm>
            <a:custGeom>
              <a:avLst/>
              <a:gdLst/>
              <a:ahLst/>
              <a:cxnLst>
                <a:cxn ang="0">
                  <a:pos x="7607" y="0"/>
                </a:cxn>
                <a:cxn ang="0">
                  <a:pos x="0" y="0"/>
                </a:cxn>
                <a:cxn ang="0">
                  <a:pos x="0" y="105156"/>
                </a:cxn>
                <a:cxn ang="0">
                  <a:pos x="7607" y="105156"/>
                </a:cxn>
                <a:cxn ang="0">
                  <a:pos x="7607" y="0"/>
                </a:cxn>
                <a:cxn ang="0">
                  <a:pos x="41910" y="94881"/>
                </a:cxn>
                <a:cxn ang="0">
                  <a:pos x="40386" y="93357"/>
                </a:cxn>
                <a:cxn ang="0">
                  <a:pos x="32664" y="93357"/>
                </a:cxn>
                <a:cxn ang="0">
                  <a:pos x="31140" y="94881"/>
                </a:cxn>
                <a:cxn ang="0">
                  <a:pos x="31140" y="99453"/>
                </a:cxn>
                <a:cxn ang="0">
                  <a:pos x="31140" y="104025"/>
                </a:cxn>
                <a:cxn ang="0">
                  <a:pos x="32664" y="105549"/>
                </a:cxn>
                <a:cxn ang="0">
                  <a:pos x="40386" y="105549"/>
                </a:cxn>
                <a:cxn ang="0">
                  <a:pos x="41910" y="104025"/>
                </a:cxn>
                <a:cxn ang="0">
                  <a:pos x="41910" y="94881"/>
                </a:cxn>
              </a:cxnLst>
              <a:rect l="0" t="0" r="r" b="b"/>
              <a:pathLst>
                <a:path w="41909" h="106045">
                  <a:moveTo>
                    <a:pt x="7607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7607" y="105156"/>
                  </a:lnTo>
                  <a:lnTo>
                    <a:pt x="7607" y="0"/>
                  </a:lnTo>
                  <a:close/>
                </a:path>
                <a:path w="41909" h="106045">
                  <a:moveTo>
                    <a:pt x="41910" y="94881"/>
                  </a:moveTo>
                  <a:lnTo>
                    <a:pt x="40386" y="93357"/>
                  </a:lnTo>
                  <a:lnTo>
                    <a:pt x="32664" y="93357"/>
                  </a:lnTo>
                  <a:lnTo>
                    <a:pt x="31140" y="94881"/>
                  </a:lnTo>
                  <a:lnTo>
                    <a:pt x="31140" y="99453"/>
                  </a:lnTo>
                  <a:lnTo>
                    <a:pt x="31140" y="104025"/>
                  </a:lnTo>
                  <a:lnTo>
                    <a:pt x="32664" y="105549"/>
                  </a:lnTo>
                  <a:lnTo>
                    <a:pt x="40386" y="105549"/>
                  </a:lnTo>
                  <a:lnTo>
                    <a:pt x="41910" y="104025"/>
                  </a:lnTo>
                  <a:lnTo>
                    <a:pt x="41910" y="9488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" name="object 104"/>
          <p:cNvGrpSpPr>
            <a:grpSpLocks/>
          </p:cNvGrpSpPr>
          <p:nvPr/>
        </p:nvGrpSpPr>
        <p:grpSpPr bwMode="auto">
          <a:xfrm>
            <a:off x="1167534" y="4878762"/>
            <a:ext cx="305955" cy="89647"/>
            <a:chOff x="1283874" y="5529357"/>
            <a:chExt cx="337185" cy="100965"/>
          </a:xfrm>
        </p:grpSpPr>
        <p:pic>
          <p:nvPicPr>
            <p:cNvPr id="3187" name="object 105"/>
            <p:cNvPicPr>
              <a:picLocks noChangeAspect="1" noChangeArrowheads="1"/>
            </p:cNvPicPr>
            <p:nvPr/>
          </p:nvPicPr>
          <p:blipFill>
            <a:blip r:embed="rId58"/>
            <a:srcRect/>
            <a:stretch>
              <a:fillRect/>
            </a:stretch>
          </p:blipFill>
          <p:spPr bwMode="auto">
            <a:xfrm>
              <a:off x="1283874" y="5529357"/>
              <a:ext cx="140398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8" name="object 106"/>
            <p:cNvPicPr>
              <a:picLocks noChangeAspect="1" noChangeArrowheads="1"/>
            </p:cNvPicPr>
            <p:nvPr/>
          </p:nvPicPr>
          <p:blipFill>
            <a:blip r:embed="rId59"/>
            <a:srcRect/>
            <a:stretch>
              <a:fillRect/>
            </a:stretch>
          </p:blipFill>
          <p:spPr bwMode="auto">
            <a:xfrm>
              <a:off x="1444085" y="5555265"/>
              <a:ext cx="97631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9" name="object 107"/>
            <p:cNvSpPr>
              <a:spLocks/>
            </p:cNvSpPr>
            <p:nvPr/>
          </p:nvSpPr>
          <p:spPr bwMode="auto">
            <a:xfrm>
              <a:off x="1561528" y="5555265"/>
              <a:ext cx="59690" cy="74930"/>
            </a:xfrm>
            <a:custGeom>
              <a:avLst/>
              <a:gdLst/>
              <a:ahLst/>
              <a:cxnLst>
                <a:cxn ang="0">
                  <a:pos x="45815" y="74771"/>
                </a:cxn>
                <a:cxn ang="0">
                  <a:pos x="33623" y="74771"/>
                </a:cxn>
                <a:cxn ang="0">
                  <a:pos x="26155" y="74199"/>
                </a:cxn>
                <a:cxn ang="0">
                  <a:pos x="0" y="38195"/>
                </a:cxn>
                <a:cxn ang="0">
                  <a:pos x="571" y="29622"/>
                </a:cxn>
                <a:cxn ang="0">
                  <a:pos x="2286" y="22193"/>
                </a:cxn>
                <a:cxn ang="0">
                  <a:pos x="5143" y="15906"/>
                </a:cxn>
                <a:cxn ang="0">
                  <a:pos x="9144" y="10763"/>
                </a:cxn>
                <a:cxn ang="0">
                  <a:pos x="13716" y="3048"/>
                </a:cxn>
                <a:cxn ang="0">
                  <a:pos x="21431" y="0"/>
                </a:cxn>
                <a:cxn ang="0">
                  <a:pos x="39719" y="0"/>
                </a:cxn>
                <a:cxn ang="0">
                  <a:pos x="47339" y="3048"/>
                </a:cxn>
                <a:cxn ang="0">
                  <a:pos x="49590" y="6096"/>
                </a:cxn>
                <a:cxn ang="0">
                  <a:pos x="24479" y="6096"/>
                </a:cxn>
                <a:cxn ang="0">
                  <a:pos x="18383" y="7715"/>
                </a:cxn>
                <a:cxn ang="0">
                  <a:pos x="15240" y="12287"/>
                </a:cxn>
                <a:cxn ang="0">
                  <a:pos x="10668" y="16859"/>
                </a:cxn>
                <a:cxn ang="0">
                  <a:pos x="7620" y="24479"/>
                </a:cxn>
                <a:cxn ang="0">
                  <a:pos x="7620" y="32099"/>
                </a:cxn>
                <a:cxn ang="0">
                  <a:pos x="59419" y="32099"/>
                </a:cxn>
                <a:cxn ang="0">
                  <a:pos x="59531" y="38195"/>
                </a:cxn>
                <a:cxn ang="0">
                  <a:pos x="7620" y="38195"/>
                </a:cxn>
                <a:cxn ang="0">
                  <a:pos x="7620" y="48863"/>
                </a:cxn>
                <a:cxn ang="0">
                  <a:pos x="9144" y="56483"/>
                </a:cxn>
                <a:cxn ang="0">
                  <a:pos x="13716" y="61055"/>
                </a:cxn>
                <a:cxn ang="0">
                  <a:pos x="18383" y="67151"/>
                </a:cxn>
                <a:cxn ang="0">
                  <a:pos x="24479" y="70199"/>
                </a:cxn>
                <a:cxn ang="0">
                  <a:pos x="56483" y="70199"/>
                </a:cxn>
                <a:cxn ang="0">
                  <a:pos x="51911" y="73247"/>
                </a:cxn>
                <a:cxn ang="0">
                  <a:pos x="48863" y="73247"/>
                </a:cxn>
                <a:cxn ang="0">
                  <a:pos x="45815" y="74771"/>
                </a:cxn>
                <a:cxn ang="0">
                  <a:pos x="59419" y="32099"/>
                </a:cxn>
                <a:cxn ang="0">
                  <a:pos x="51911" y="32099"/>
                </a:cxn>
                <a:cxn ang="0">
                  <a:pos x="51911" y="24479"/>
                </a:cxn>
                <a:cxn ang="0">
                  <a:pos x="50387" y="18383"/>
                </a:cxn>
                <a:cxn ang="0">
                  <a:pos x="47339" y="12287"/>
                </a:cxn>
                <a:cxn ang="0">
                  <a:pos x="42767" y="7715"/>
                </a:cxn>
                <a:cxn ang="0">
                  <a:pos x="38195" y="6096"/>
                </a:cxn>
                <a:cxn ang="0">
                  <a:pos x="49590" y="6096"/>
                </a:cxn>
                <a:cxn ang="0">
                  <a:pos x="51911" y="9239"/>
                </a:cxn>
                <a:cxn ang="0">
                  <a:pos x="55030" y="14120"/>
                </a:cxn>
                <a:cxn ang="0">
                  <a:pos x="57435" y="19716"/>
                </a:cxn>
                <a:cxn ang="0">
                  <a:pos x="58983" y="26169"/>
                </a:cxn>
                <a:cxn ang="0">
                  <a:pos x="59419" y="32099"/>
                </a:cxn>
                <a:cxn ang="0">
                  <a:pos x="56483" y="70199"/>
                </a:cxn>
                <a:cxn ang="0">
                  <a:pos x="38195" y="70199"/>
                </a:cxn>
                <a:cxn ang="0">
                  <a:pos x="41243" y="68675"/>
                </a:cxn>
                <a:cxn ang="0">
                  <a:pos x="47339" y="68675"/>
                </a:cxn>
                <a:cxn ang="0">
                  <a:pos x="51911" y="67151"/>
                </a:cxn>
                <a:cxn ang="0">
                  <a:pos x="56483" y="64103"/>
                </a:cxn>
                <a:cxn ang="0">
                  <a:pos x="56483" y="70199"/>
                </a:cxn>
              </a:cxnLst>
              <a:rect l="0" t="0" r="r" b="b"/>
              <a:pathLst>
                <a:path w="59690" h="74929">
                  <a:moveTo>
                    <a:pt x="45815" y="74771"/>
                  </a:moveTo>
                  <a:lnTo>
                    <a:pt x="33623" y="74771"/>
                  </a:lnTo>
                  <a:lnTo>
                    <a:pt x="26155" y="74199"/>
                  </a:lnTo>
                  <a:lnTo>
                    <a:pt x="0" y="38195"/>
                  </a:lnTo>
                  <a:lnTo>
                    <a:pt x="571" y="29622"/>
                  </a:lnTo>
                  <a:lnTo>
                    <a:pt x="2286" y="22193"/>
                  </a:lnTo>
                  <a:lnTo>
                    <a:pt x="5143" y="15906"/>
                  </a:lnTo>
                  <a:lnTo>
                    <a:pt x="9144" y="10763"/>
                  </a:lnTo>
                  <a:lnTo>
                    <a:pt x="13716" y="3048"/>
                  </a:lnTo>
                  <a:lnTo>
                    <a:pt x="21431" y="0"/>
                  </a:lnTo>
                  <a:lnTo>
                    <a:pt x="39719" y="0"/>
                  </a:lnTo>
                  <a:lnTo>
                    <a:pt x="47339" y="3048"/>
                  </a:lnTo>
                  <a:lnTo>
                    <a:pt x="49590" y="6096"/>
                  </a:lnTo>
                  <a:lnTo>
                    <a:pt x="24479" y="6096"/>
                  </a:lnTo>
                  <a:lnTo>
                    <a:pt x="18383" y="7715"/>
                  </a:lnTo>
                  <a:lnTo>
                    <a:pt x="15240" y="12287"/>
                  </a:lnTo>
                  <a:lnTo>
                    <a:pt x="10668" y="16859"/>
                  </a:lnTo>
                  <a:lnTo>
                    <a:pt x="7620" y="24479"/>
                  </a:lnTo>
                  <a:lnTo>
                    <a:pt x="7620" y="32099"/>
                  </a:lnTo>
                  <a:lnTo>
                    <a:pt x="59419" y="32099"/>
                  </a:lnTo>
                  <a:lnTo>
                    <a:pt x="59531" y="38195"/>
                  </a:lnTo>
                  <a:lnTo>
                    <a:pt x="7620" y="38195"/>
                  </a:lnTo>
                  <a:lnTo>
                    <a:pt x="7620" y="48863"/>
                  </a:lnTo>
                  <a:lnTo>
                    <a:pt x="9144" y="56483"/>
                  </a:lnTo>
                  <a:lnTo>
                    <a:pt x="13716" y="61055"/>
                  </a:lnTo>
                  <a:lnTo>
                    <a:pt x="18383" y="67151"/>
                  </a:lnTo>
                  <a:lnTo>
                    <a:pt x="24479" y="70199"/>
                  </a:lnTo>
                  <a:lnTo>
                    <a:pt x="56483" y="70199"/>
                  </a:lnTo>
                  <a:lnTo>
                    <a:pt x="51911" y="73247"/>
                  </a:lnTo>
                  <a:lnTo>
                    <a:pt x="48863" y="73247"/>
                  </a:lnTo>
                  <a:lnTo>
                    <a:pt x="45815" y="74771"/>
                  </a:lnTo>
                  <a:close/>
                </a:path>
                <a:path w="59690" h="74929">
                  <a:moveTo>
                    <a:pt x="59419" y="32099"/>
                  </a:moveTo>
                  <a:lnTo>
                    <a:pt x="51911" y="32099"/>
                  </a:lnTo>
                  <a:lnTo>
                    <a:pt x="51911" y="24479"/>
                  </a:lnTo>
                  <a:lnTo>
                    <a:pt x="50387" y="18383"/>
                  </a:lnTo>
                  <a:lnTo>
                    <a:pt x="47339" y="12287"/>
                  </a:lnTo>
                  <a:lnTo>
                    <a:pt x="42767" y="7715"/>
                  </a:lnTo>
                  <a:lnTo>
                    <a:pt x="38195" y="6096"/>
                  </a:lnTo>
                  <a:lnTo>
                    <a:pt x="49590" y="6096"/>
                  </a:lnTo>
                  <a:lnTo>
                    <a:pt x="51911" y="9239"/>
                  </a:lnTo>
                  <a:lnTo>
                    <a:pt x="55030" y="14120"/>
                  </a:lnTo>
                  <a:lnTo>
                    <a:pt x="57435" y="19716"/>
                  </a:lnTo>
                  <a:lnTo>
                    <a:pt x="58983" y="26169"/>
                  </a:lnTo>
                  <a:lnTo>
                    <a:pt x="59419" y="32099"/>
                  </a:lnTo>
                  <a:close/>
                </a:path>
                <a:path w="59690" h="74929">
                  <a:moveTo>
                    <a:pt x="56483" y="70199"/>
                  </a:moveTo>
                  <a:lnTo>
                    <a:pt x="38195" y="70199"/>
                  </a:lnTo>
                  <a:lnTo>
                    <a:pt x="41243" y="68675"/>
                  </a:lnTo>
                  <a:lnTo>
                    <a:pt x="47339" y="68675"/>
                  </a:lnTo>
                  <a:lnTo>
                    <a:pt x="51911" y="67151"/>
                  </a:lnTo>
                  <a:lnTo>
                    <a:pt x="56483" y="64103"/>
                  </a:lnTo>
                  <a:lnTo>
                    <a:pt x="56483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5" name="object 108"/>
          <p:cNvGrpSpPr>
            <a:grpSpLocks/>
          </p:cNvGrpSpPr>
          <p:nvPr/>
        </p:nvGrpSpPr>
        <p:grpSpPr bwMode="auto">
          <a:xfrm>
            <a:off x="1526887" y="4874559"/>
            <a:ext cx="3567545" cy="121864"/>
            <a:chOff x="1679067" y="5524500"/>
            <a:chExt cx="3925570" cy="137795"/>
          </a:xfrm>
        </p:grpSpPr>
        <p:pic>
          <p:nvPicPr>
            <p:cNvPr id="3183" name="object 109"/>
            <p:cNvPicPr>
              <a:picLocks noChangeAspect="1" noChangeArrowheads="1"/>
            </p:cNvPicPr>
            <p:nvPr/>
          </p:nvPicPr>
          <p:blipFill>
            <a:blip r:embed="rId60"/>
            <a:srcRect/>
            <a:stretch>
              <a:fillRect/>
            </a:stretch>
          </p:blipFill>
          <p:spPr bwMode="auto">
            <a:xfrm>
              <a:off x="1679067" y="5530881"/>
              <a:ext cx="260794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4" name="object 110"/>
            <p:cNvPicPr>
              <a:picLocks noChangeAspect="1" noChangeArrowheads="1"/>
            </p:cNvPicPr>
            <p:nvPr/>
          </p:nvPicPr>
          <p:blipFill>
            <a:blip r:embed="rId61"/>
            <a:srcRect/>
            <a:stretch>
              <a:fillRect/>
            </a:stretch>
          </p:blipFill>
          <p:spPr bwMode="auto">
            <a:xfrm>
              <a:off x="1967388" y="5524500"/>
              <a:ext cx="2398109" cy="137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5" name="object 111"/>
            <p:cNvPicPr>
              <a:picLocks noChangeAspect="1" noChangeArrowheads="1"/>
            </p:cNvPicPr>
            <p:nvPr/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4390644" y="5524500"/>
              <a:ext cx="1192244" cy="137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86" name="object 112"/>
            <p:cNvSpPr>
              <a:spLocks/>
            </p:cNvSpPr>
            <p:nvPr/>
          </p:nvSpPr>
          <p:spPr bwMode="auto">
            <a:xfrm>
              <a:off x="5593461" y="5617845"/>
              <a:ext cx="10795" cy="12700"/>
            </a:xfrm>
            <a:custGeom>
              <a:avLst/>
              <a:gdLst/>
              <a:ahLst/>
              <a:cxnLst>
                <a:cxn ang="0">
                  <a:pos x="9144" y="12191"/>
                </a:cxn>
                <a:cxn ang="0">
                  <a:pos x="1524" y="12191"/>
                </a:cxn>
                <a:cxn ang="0">
                  <a:pos x="0" y="10667"/>
                </a:cxn>
                <a:cxn ang="0">
                  <a:pos x="0" y="6095"/>
                </a:cxn>
                <a:cxn ang="0">
                  <a:pos x="0" y="1523"/>
                </a:cxn>
                <a:cxn ang="0">
                  <a:pos x="1524" y="0"/>
                </a:cxn>
                <a:cxn ang="0">
                  <a:pos x="9144" y="0"/>
                </a:cxn>
                <a:cxn ang="0">
                  <a:pos x="10668" y="1523"/>
                </a:cxn>
                <a:cxn ang="0">
                  <a:pos x="10668" y="10667"/>
                </a:cxn>
                <a:cxn ang="0">
                  <a:pos x="9144" y="12191"/>
                </a:cxn>
              </a:cxnLst>
              <a:rect l="0" t="0" r="r" b="b"/>
              <a:pathLst>
                <a:path w="10795" h="12700">
                  <a:moveTo>
                    <a:pt x="9144" y="12191"/>
                  </a:moveTo>
                  <a:lnTo>
                    <a:pt x="1524" y="12191"/>
                  </a:lnTo>
                  <a:lnTo>
                    <a:pt x="0" y="10667"/>
                  </a:lnTo>
                  <a:lnTo>
                    <a:pt x="0" y="6095"/>
                  </a:lnTo>
                  <a:lnTo>
                    <a:pt x="0" y="1523"/>
                  </a:lnTo>
                  <a:lnTo>
                    <a:pt x="1524" y="0"/>
                  </a:lnTo>
                  <a:lnTo>
                    <a:pt x="9144" y="0"/>
                  </a:lnTo>
                  <a:lnTo>
                    <a:pt x="10668" y="1523"/>
                  </a:lnTo>
                  <a:lnTo>
                    <a:pt x="10668" y="10667"/>
                  </a:lnTo>
                  <a:lnTo>
                    <a:pt x="9144" y="12191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6" name="object 113"/>
          <p:cNvGrpSpPr>
            <a:grpSpLocks/>
          </p:cNvGrpSpPr>
          <p:nvPr/>
        </p:nvGrpSpPr>
        <p:grpSpPr bwMode="auto">
          <a:xfrm>
            <a:off x="754785" y="5672978"/>
            <a:ext cx="129886" cy="130269"/>
            <a:chOff x="830580" y="6429755"/>
            <a:chExt cx="142240" cy="146685"/>
          </a:xfrm>
        </p:grpSpPr>
        <p:sp>
          <p:nvSpPr>
            <p:cNvPr id="3181" name="object 114"/>
            <p:cNvSpPr>
              <a:spLocks/>
            </p:cNvSpPr>
            <p:nvPr/>
          </p:nvSpPr>
          <p:spPr bwMode="auto">
            <a:xfrm>
              <a:off x="830580" y="6429755"/>
              <a:ext cx="30480" cy="144780"/>
            </a:xfrm>
            <a:custGeom>
              <a:avLst/>
              <a:gdLst/>
              <a:ahLst/>
              <a:cxnLst>
                <a:cxn ang="0">
                  <a:pos x="30480" y="144780"/>
                </a:cxn>
                <a:cxn ang="0">
                  <a:pos x="0" y="144780"/>
                </a:cxn>
                <a:cxn ang="0">
                  <a:pos x="0" y="0"/>
                </a:cxn>
                <a:cxn ang="0">
                  <a:pos x="30480" y="0"/>
                </a:cxn>
                <a:cxn ang="0">
                  <a:pos x="30480" y="144780"/>
                </a:cxn>
              </a:cxnLst>
              <a:rect l="0" t="0" r="r" b="b"/>
              <a:pathLst>
                <a:path w="30480" h="144779">
                  <a:moveTo>
                    <a:pt x="30480" y="144780"/>
                  </a:moveTo>
                  <a:lnTo>
                    <a:pt x="0" y="144780"/>
                  </a:lnTo>
                  <a:lnTo>
                    <a:pt x="0" y="0"/>
                  </a:lnTo>
                  <a:lnTo>
                    <a:pt x="30480" y="0"/>
                  </a:lnTo>
                  <a:lnTo>
                    <a:pt x="30480" y="144780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82" name="object 11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88777" y="6461664"/>
              <a:ext cx="83915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13" name="object 116"/>
          <p:cNvPicPr>
            <a:picLocks noChangeAspect="1" noChangeArrowheads="1"/>
          </p:cNvPicPr>
          <p:nvPr/>
        </p:nvPicPr>
        <p:blipFill>
          <a:blip r:embed="rId63"/>
          <a:srcRect/>
          <a:stretch>
            <a:fillRect/>
          </a:stretch>
        </p:blipFill>
        <p:spPr bwMode="auto">
          <a:xfrm>
            <a:off x="951058" y="5664574"/>
            <a:ext cx="116897" cy="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object 117"/>
          <p:cNvGrpSpPr>
            <a:grpSpLocks/>
          </p:cNvGrpSpPr>
          <p:nvPr/>
        </p:nvGrpSpPr>
        <p:grpSpPr bwMode="auto">
          <a:xfrm>
            <a:off x="1138671" y="5664574"/>
            <a:ext cx="860136" cy="138673"/>
            <a:chOff x="1251870" y="6420516"/>
            <a:chExt cx="947419" cy="156210"/>
          </a:xfrm>
        </p:grpSpPr>
        <p:pic>
          <p:nvPicPr>
            <p:cNvPr id="3176" name="object 118"/>
            <p:cNvPicPr>
              <a:picLocks noChangeAspect="1" noChangeArrowheads="1"/>
            </p:cNvPicPr>
            <p:nvPr/>
          </p:nvPicPr>
          <p:blipFill>
            <a:blip r:embed="rId64"/>
            <a:srcRect/>
            <a:stretch>
              <a:fillRect/>
            </a:stretch>
          </p:blipFill>
          <p:spPr bwMode="auto">
            <a:xfrm>
              <a:off x="1251870" y="6429661"/>
              <a:ext cx="326421" cy="146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" name="object 119"/>
            <p:cNvSpPr>
              <a:spLocks/>
            </p:cNvSpPr>
            <p:nvPr/>
          </p:nvSpPr>
          <p:spPr bwMode="auto">
            <a:xfrm>
              <a:off x="1599717" y="6420523"/>
              <a:ext cx="155575" cy="154305"/>
            </a:xfrm>
            <a:custGeom>
              <a:avLst/>
              <a:gdLst/>
              <a:ahLst/>
              <a:cxnLst>
                <a:cxn ang="0">
                  <a:pos x="32004" y="42672"/>
                </a:cxn>
                <a:cxn ang="0">
                  <a:pos x="1524" y="42672"/>
                </a:cxn>
                <a:cxn ang="0">
                  <a:pos x="1524" y="152590"/>
                </a:cxn>
                <a:cxn ang="0">
                  <a:pos x="32004" y="152590"/>
                </a:cxn>
                <a:cxn ang="0">
                  <a:pos x="32004" y="42672"/>
                </a:cxn>
                <a:cxn ang="0">
                  <a:pos x="32004" y="4572"/>
                </a:cxn>
                <a:cxn ang="0">
                  <a:pos x="27432" y="0"/>
                </a:cxn>
                <a:cxn ang="0">
                  <a:pos x="6096" y="0"/>
                </a:cxn>
                <a:cxn ang="0">
                  <a:pos x="0" y="4572"/>
                </a:cxn>
                <a:cxn ang="0">
                  <a:pos x="0" y="24384"/>
                </a:cxn>
                <a:cxn ang="0">
                  <a:pos x="6096" y="28956"/>
                </a:cxn>
                <a:cxn ang="0">
                  <a:pos x="21336" y="28956"/>
                </a:cxn>
                <a:cxn ang="0">
                  <a:pos x="25908" y="27432"/>
                </a:cxn>
                <a:cxn ang="0">
                  <a:pos x="28956" y="25908"/>
                </a:cxn>
                <a:cxn ang="0">
                  <a:pos x="32004" y="22860"/>
                </a:cxn>
                <a:cxn ang="0">
                  <a:pos x="32004" y="4572"/>
                </a:cxn>
                <a:cxn ang="0">
                  <a:pos x="93433" y="101"/>
                </a:cxn>
                <a:cxn ang="0">
                  <a:pos x="62953" y="101"/>
                </a:cxn>
                <a:cxn ang="0">
                  <a:pos x="62953" y="154012"/>
                </a:cxn>
                <a:cxn ang="0">
                  <a:pos x="93433" y="154012"/>
                </a:cxn>
                <a:cxn ang="0">
                  <a:pos x="93433" y="101"/>
                </a:cxn>
                <a:cxn ang="0">
                  <a:pos x="154012" y="42760"/>
                </a:cxn>
                <a:cxn ang="0">
                  <a:pos x="123532" y="42760"/>
                </a:cxn>
                <a:cxn ang="0">
                  <a:pos x="123532" y="152590"/>
                </a:cxn>
                <a:cxn ang="0">
                  <a:pos x="154012" y="152590"/>
                </a:cxn>
                <a:cxn ang="0">
                  <a:pos x="154012" y="42760"/>
                </a:cxn>
                <a:cxn ang="0">
                  <a:pos x="155536" y="4572"/>
                </a:cxn>
                <a:cxn ang="0">
                  <a:pos x="149440" y="0"/>
                </a:cxn>
                <a:cxn ang="0">
                  <a:pos x="128104" y="0"/>
                </a:cxn>
                <a:cxn ang="0">
                  <a:pos x="123532" y="4572"/>
                </a:cxn>
                <a:cxn ang="0">
                  <a:pos x="123532" y="24384"/>
                </a:cxn>
                <a:cxn ang="0">
                  <a:pos x="128104" y="28956"/>
                </a:cxn>
                <a:cxn ang="0">
                  <a:pos x="144868" y="28956"/>
                </a:cxn>
                <a:cxn ang="0">
                  <a:pos x="149440" y="27432"/>
                </a:cxn>
                <a:cxn ang="0">
                  <a:pos x="154012" y="22860"/>
                </a:cxn>
                <a:cxn ang="0">
                  <a:pos x="155536" y="19812"/>
                </a:cxn>
                <a:cxn ang="0">
                  <a:pos x="155536" y="4572"/>
                </a:cxn>
              </a:cxnLst>
              <a:rect l="0" t="0" r="r" b="b"/>
              <a:pathLst>
                <a:path w="155575" h="154304">
                  <a:moveTo>
                    <a:pt x="32004" y="42672"/>
                  </a:moveTo>
                  <a:lnTo>
                    <a:pt x="1524" y="42672"/>
                  </a:lnTo>
                  <a:lnTo>
                    <a:pt x="1524" y="152590"/>
                  </a:lnTo>
                  <a:lnTo>
                    <a:pt x="32004" y="152590"/>
                  </a:lnTo>
                  <a:lnTo>
                    <a:pt x="32004" y="42672"/>
                  </a:lnTo>
                  <a:close/>
                </a:path>
                <a:path w="155575" h="154304">
                  <a:moveTo>
                    <a:pt x="32004" y="4572"/>
                  </a:moveTo>
                  <a:lnTo>
                    <a:pt x="27432" y="0"/>
                  </a:lnTo>
                  <a:lnTo>
                    <a:pt x="6096" y="0"/>
                  </a:lnTo>
                  <a:lnTo>
                    <a:pt x="0" y="4572"/>
                  </a:lnTo>
                  <a:lnTo>
                    <a:pt x="0" y="24384"/>
                  </a:lnTo>
                  <a:lnTo>
                    <a:pt x="6096" y="28956"/>
                  </a:lnTo>
                  <a:lnTo>
                    <a:pt x="21336" y="28956"/>
                  </a:lnTo>
                  <a:lnTo>
                    <a:pt x="25908" y="27432"/>
                  </a:lnTo>
                  <a:lnTo>
                    <a:pt x="28956" y="25908"/>
                  </a:lnTo>
                  <a:lnTo>
                    <a:pt x="32004" y="22860"/>
                  </a:lnTo>
                  <a:lnTo>
                    <a:pt x="32004" y="4572"/>
                  </a:lnTo>
                  <a:close/>
                </a:path>
                <a:path w="155575" h="154304">
                  <a:moveTo>
                    <a:pt x="93433" y="101"/>
                  </a:moveTo>
                  <a:lnTo>
                    <a:pt x="62953" y="101"/>
                  </a:lnTo>
                  <a:lnTo>
                    <a:pt x="62953" y="154012"/>
                  </a:lnTo>
                  <a:lnTo>
                    <a:pt x="93433" y="154012"/>
                  </a:lnTo>
                  <a:lnTo>
                    <a:pt x="93433" y="101"/>
                  </a:lnTo>
                  <a:close/>
                </a:path>
                <a:path w="155575" h="154304">
                  <a:moveTo>
                    <a:pt x="154012" y="42760"/>
                  </a:moveTo>
                  <a:lnTo>
                    <a:pt x="123532" y="42760"/>
                  </a:lnTo>
                  <a:lnTo>
                    <a:pt x="123532" y="152590"/>
                  </a:lnTo>
                  <a:lnTo>
                    <a:pt x="154012" y="152590"/>
                  </a:lnTo>
                  <a:lnTo>
                    <a:pt x="154012" y="42760"/>
                  </a:lnTo>
                  <a:close/>
                </a:path>
                <a:path w="155575" h="154304">
                  <a:moveTo>
                    <a:pt x="155536" y="4572"/>
                  </a:moveTo>
                  <a:lnTo>
                    <a:pt x="149440" y="0"/>
                  </a:lnTo>
                  <a:lnTo>
                    <a:pt x="128104" y="0"/>
                  </a:lnTo>
                  <a:lnTo>
                    <a:pt x="123532" y="4572"/>
                  </a:lnTo>
                  <a:lnTo>
                    <a:pt x="123532" y="24384"/>
                  </a:lnTo>
                  <a:lnTo>
                    <a:pt x="128104" y="28956"/>
                  </a:lnTo>
                  <a:lnTo>
                    <a:pt x="144868" y="28956"/>
                  </a:lnTo>
                  <a:lnTo>
                    <a:pt x="149440" y="27432"/>
                  </a:lnTo>
                  <a:lnTo>
                    <a:pt x="154012" y="22860"/>
                  </a:lnTo>
                  <a:lnTo>
                    <a:pt x="155536" y="19812"/>
                  </a:lnTo>
                  <a:lnTo>
                    <a:pt x="155536" y="4572"/>
                  </a:lnTo>
                  <a:close/>
                </a:path>
              </a:pathLst>
            </a:custGeom>
            <a:solidFill>
              <a:srgbClr val="2A3B64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78" name="object 120"/>
            <p:cNvPicPr>
              <a:picLocks noChangeAspect="1" noChangeArrowheads="1"/>
            </p:cNvPicPr>
            <p:nvPr/>
          </p:nvPicPr>
          <p:blipFill>
            <a:blip r:embed="rId65"/>
            <a:srcRect/>
            <a:stretch>
              <a:fillRect/>
            </a:stretch>
          </p:blipFill>
          <p:spPr bwMode="auto">
            <a:xfrm>
              <a:off x="1778222" y="6461759"/>
              <a:ext cx="102203" cy="114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9" name="object 121"/>
            <p:cNvPicPr>
              <a:picLocks noChangeAspect="1" noChangeArrowheads="1"/>
            </p:cNvPicPr>
            <p:nvPr/>
          </p:nvPicPr>
          <p:blipFill>
            <a:blip r:embed="rId66"/>
            <a:srcRect/>
            <a:stretch>
              <a:fillRect/>
            </a:stretch>
          </p:blipFill>
          <p:spPr bwMode="auto">
            <a:xfrm>
              <a:off x="1904809" y="6461760"/>
              <a:ext cx="100679" cy="111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80" name="object 122"/>
            <p:cNvPicPr>
              <a:picLocks noChangeAspect="1" noChangeArrowheads="1"/>
            </p:cNvPicPr>
            <p:nvPr/>
          </p:nvPicPr>
          <p:blipFill>
            <a:blip r:embed="rId67"/>
            <a:srcRect/>
            <a:stretch>
              <a:fillRect/>
            </a:stretch>
          </p:blipFill>
          <p:spPr bwMode="auto">
            <a:xfrm>
              <a:off x="2025300" y="6428137"/>
              <a:ext cx="173926" cy="148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object 123"/>
          <p:cNvGrpSpPr>
            <a:grpSpLocks/>
          </p:cNvGrpSpPr>
          <p:nvPr/>
        </p:nvGrpSpPr>
        <p:grpSpPr bwMode="auto">
          <a:xfrm>
            <a:off x="958273" y="5965733"/>
            <a:ext cx="219364" cy="96650"/>
            <a:chOff x="1053560" y="6760749"/>
            <a:chExt cx="241300" cy="110489"/>
          </a:xfrm>
        </p:grpSpPr>
        <p:pic>
          <p:nvPicPr>
            <p:cNvPr id="3174" name="object 124"/>
            <p:cNvPicPr>
              <a:picLocks noChangeAspect="1" noChangeArrowheads="1"/>
            </p:cNvPicPr>
            <p:nvPr/>
          </p:nvPicPr>
          <p:blipFill>
            <a:blip r:embed="rId68"/>
            <a:srcRect/>
            <a:stretch>
              <a:fillRect/>
            </a:stretch>
          </p:blipFill>
          <p:spPr bwMode="auto">
            <a:xfrm>
              <a:off x="1053560" y="6760749"/>
              <a:ext cx="85439" cy="108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" name="object 125"/>
            <p:cNvPicPr>
              <a:picLocks noChangeAspect="1" noChangeArrowheads="1"/>
            </p:cNvPicPr>
            <p:nvPr/>
          </p:nvPicPr>
          <p:blipFill>
            <a:blip r:embed="rId69"/>
            <a:srcRect/>
            <a:stretch>
              <a:fillRect/>
            </a:stretch>
          </p:blipFill>
          <p:spPr bwMode="auto">
            <a:xfrm>
              <a:off x="1161859" y="6769893"/>
              <a:ext cx="132778" cy="100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" name="object 126"/>
          <p:cNvGrpSpPr>
            <a:grpSpLocks/>
          </p:cNvGrpSpPr>
          <p:nvPr/>
        </p:nvGrpSpPr>
        <p:grpSpPr bwMode="auto">
          <a:xfrm>
            <a:off x="1226705" y="5960130"/>
            <a:ext cx="333375" cy="102253"/>
            <a:chOff x="1349501" y="6754653"/>
            <a:chExt cx="366395" cy="116205"/>
          </a:xfrm>
        </p:grpSpPr>
        <p:pic>
          <p:nvPicPr>
            <p:cNvPr id="3171" name="object 127"/>
            <p:cNvPicPr>
              <a:picLocks noChangeAspect="1" noChangeArrowheads="1"/>
            </p:cNvPicPr>
            <p:nvPr/>
          </p:nvPicPr>
          <p:blipFill>
            <a:blip r:embed="rId70"/>
            <a:srcRect/>
            <a:stretch>
              <a:fillRect/>
            </a:stretch>
          </p:blipFill>
          <p:spPr bwMode="auto">
            <a:xfrm>
              <a:off x="1349501" y="6754653"/>
              <a:ext cx="152590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2" name="object 128"/>
            <p:cNvPicPr>
              <a:picLocks noChangeAspect="1" noChangeArrowheads="1"/>
            </p:cNvPicPr>
            <p:nvPr/>
          </p:nvPicPr>
          <p:blipFill>
            <a:blip r:embed="rId71"/>
            <a:srcRect/>
            <a:stretch>
              <a:fillRect/>
            </a:stretch>
          </p:blipFill>
          <p:spPr bwMode="auto">
            <a:xfrm>
              <a:off x="1521904" y="6754653"/>
              <a:ext cx="71723" cy="116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3" name="object 129"/>
            <p:cNvSpPr>
              <a:spLocks/>
            </p:cNvSpPr>
            <p:nvPr/>
          </p:nvSpPr>
          <p:spPr bwMode="auto">
            <a:xfrm>
              <a:off x="1618005" y="6850862"/>
              <a:ext cx="97790" cy="20320"/>
            </a:xfrm>
            <a:custGeom>
              <a:avLst/>
              <a:gdLst/>
              <a:ahLst/>
              <a:cxnLst>
                <a:cxn ang="0">
                  <a:pos x="16764" y="4572"/>
                </a:cxn>
                <a:cxn ang="0">
                  <a:pos x="13716" y="1524"/>
                </a:cxn>
                <a:cxn ang="0">
                  <a:pos x="10668" y="0"/>
                </a:cxn>
                <a:cxn ang="0">
                  <a:pos x="4572" y="0"/>
                </a:cxn>
                <a:cxn ang="0">
                  <a:pos x="0" y="4572"/>
                </a:cxn>
                <a:cxn ang="0">
                  <a:pos x="0" y="10668"/>
                </a:cxn>
                <a:cxn ang="0">
                  <a:pos x="0" y="16764"/>
                </a:cxn>
                <a:cxn ang="0">
                  <a:pos x="3048" y="19812"/>
                </a:cxn>
                <a:cxn ang="0">
                  <a:pos x="13716" y="19812"/>
                </a:cxn>
                <a:cxn ang="0">
                  <a:pos x="16764" y="16764"/>
                </a:cxn>
                <a:cxn ang="0">
                  <a:pos x="16764" y="4572"/>
                </a:cxn>
                <a:cxn ang="0">
                  <a:pos x="58000" y="7620"/>
                </a:cxn>
                <a:cxn ang="0">
                  <a:pos x="56388" y="4572"/>
                </a:cxn>
                <a:cxn ang="0">
                  <a:pos x="51816" y="0"/>
                </a:cxn>
                <a:cxn ang="0">
                  <a:pos x="45720" y="0"/>
                </a:cxn>
                <a:cxn ang="0">
                  <a:pos x="42672" y="1524"/>
                </a:cxn>
                <a:cxn ang="0">
                  <a:pos x="39624" y="4572"/>
                </a:cxn>
                <a:cxn ang="0">
                  <a:pos x="39624" y="10668"/>
                </a:cxn>
                <a:cxn ang="0">
                  <a:pos x="39624" y="13716"/>
                </a:cxn>
                <a:cxn ang="0">
                  <a:pos x="41148" y="16764"/>
                </a:cxn>
                <a:cxn ang="0">
                  <a:pos x="44196" y="19812"/>
                </a:cxn>
                <a:cxn ang="0">
                  <a:pos x="53340" y="19812"/>
                </a:cxn>
                <a:cxn ang="0">
                  <a:pos x="56388" y="16764"/>
                </a:cxn>
                <a:cxn ang="0">
                  <a:pos x="58000" y="13716"/>
                </a:cxn>
                <a:cxn ang="0">
                  <a:pos x="58000" y="7620"/>
                </a:cxn>
                <a:cxn ang="0">
                  <a:pos x="97624" y="7620"/>
                </a:cxn>
                <a:cxn ang="0">
                  <a:pos x="96100" y="4572"/>
                </a:cxn>
                <a:cxn ang="0">
                  <a:pos x="91528" y="0"/>
                </a:cxn>
                <a:cxn ang="0">
                  <a:pos x="85432" y="0"/>
                </a:cxn>
                <a:cxn ang="0">
                  <a:pos x="80860" y="4572"/>
                </a:cxn>
                <a:cxn ang="0">
                  <a:pos x="79336" y="7620"/>
                </a:cxn>
                <a:cxn ang="0">
                  <a:pos x="79336" y="10668"/>
                </a:cxn>
                <a:cxn ang="0">
                  <a:pos x="79336" y="13716"/>
                </a:cxn>
                <a:cxn ang="0">
                  <a:pos x="80860" y="16764"/>
                </a:cxn>
                <a:cxn ang="0">
                  <a:pos x="83908" y="19812"/>
                </a:cxn>
                <a:cxn ang="0">
                  <a:pos x="93052" y="19812"/>
                </a:cxn>
                <a:cxn ang="0">
                  <a:pos x="96100" y="16764"/>
                </a:cxn>
                <a:cxn ang="0">
                  <a:pos x="97624" y="13716"/>
                </a:cxn>
                <a:cxn ang="0">
                  <a:pos x="97624" y="7620"/>
                </a:cxn>
              </a:cxnLst>
              <a:rect l="0" t="0" r="r" b="b"/>
              <a:pathLst>
                <a:path w="97789" h="20320">
                  <a:moveTo>
                    <a:pt x="16764" y="4572"/>
                  </a:moveTo>
                  <a:lnTo>
                    <a:pt x="13716" y="1524"/>
                  </a:lnTo>
                  <a:lnTo>
                    <a:pt x="10668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0668"/>
                  </a:lnTo>
                  <a:lnTo>
                    <a:pt x="0" y="16764"/>
                  </a:lnTo>
                  <a:lnTo>
                    <a:pt x="3048" y="19812"/>
                  </a:lnTo>
                  <a:lnTo>
                    <a:pt x="13716" y="19812"/>
                  </a:lnTo>
                  <a:lnTo>
                    <a:pt x="16764" y="16764"/>
                  </a:lnTo>
                  <a:lnTo>
                    <a:pt x="16764" y="4572"/>
                  </a:lnTo>
                  <a:close/>
                </a:path>
                <a:path w="97789" h="20320">
                  <a:moveTo>
                    <a:pt x="58000" y="7620"/>
                  </a:moveTo>
                  <a:lnTo>
                    <a:pt x="56388" y="4572"/>
                  </a:lnTo>
                  <a:lnTo>
                    <a:pt x="51816" y="0"/>
                  </a:lnTo>
                  <a:lnTo>
                    <a:pt x="45720" y="0"/>
                  </a:lnTo>
                  <a:lnTo>
                    <a:pt x="42672" y="1524"/>
                  </a:lnTo>
                  <a:lnTo>
                    <a:pt x="39624" y="4572"/>
                  </a:lnTo>
                  <a:lnTo>
                    <a:pt x="39624" y="10668"/>
                  </a:lnTo>
                  <a:lnTo>
                    <a:pt x="39624" y="13716"/>
                  </a:lnTo>
                  <a:lnTo>
                    <a:pt x="41148" y="16764"/>
                  </a:lnTo>
                  <a:lnTo>
                    <a:pt x="44196" y="19812"/>
                  </a:lnTo>
                  <a:lnTo>
                    <a:pt x="53340" y="19812"/>
                  </a:lnTo>
                  <a:lnTo>
                    <a:pt x="56388" y="16764"/>
                  </a:lnTo>
                  <a:lnTo>
                    <a:pt x="58000" y="13716"/>
                  </a:lnTo>
                  <a:lnTo>
                    <a:pt x="58000" y="7620"/>
                  </a:lnTo>
                  <a:close/>
                </a:path>
                <a:path w="97789" h="20320">
                  <a:moveTo>
                    <a:pt x="97624" y="7620"/>
                  </a:moveTo>
                  <a:lnTo>
                    <a:pt x="96100" y="4572"/>
                  </a:lnTo>
                  <a:lnTo>
                    <a:pt x="91528" y="0"/>
                  </a:lnTo>
                  <a:lnTo>
                    <a:pt x="85432" y="0"/>
                  </a:lnTo>
                  <a:lnTo>
                    <a:pt x="80860" y="4572"/>
                  </a:lnTo>
                  <a:lnTo>
                    <a:pt x="79336" y="7620"/>
                  </a:lnTo>
                  <a:lnTo>
                    <a:pt x="79336" y="10668"/>
                  </a:lnTo>
                  <a:lnTo>
                    <a:pt x="79336" y="13716"/>
                  </a:lnTo>
                  <a:lnTo>
                    <a:pt x="80860" y="16764"/>
                  </a:lnTo>
                  <a:lnTo>
                    <a:pt x="83908" y="19812"/>
                  </a:lnTo>
                  <a:lnTo>
                    <a:pt x="93052" y="19812"/>
                  </a:lnTo>
                  <a:lnTo>
                    <a:pt x="96100" y="16764"/>
                  </a:lnTo>
                  <a:lnTo>
                    <a:pt x="97624" y="13716"/>
                  </a:lnTo>
                  <a:lnTo>
                    <a:pt x="97624" y="7620"/>
                  </a:lnTo>
                  <a:close/>
                </a:path>
              </a:pathLst>
            </a:custGeom>
            <a:solidFill>
              <a:srgbClr val="D1790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" name="object 130"/>
          <p:cNvGrpSpPr>
            <a:grpSpLocks/>
          </p:cNvGrpSpPr>
          <p:nvPr/>
        </p:nvGrpSpPr>
        <p:grpSpPr bwMode="auto">
          <a:xfrm>
            <a:off x="1606262" y="5967132"/>
            <a:ext cx="4963102" cy="123265"/>
            <a:chOff x="1767458" y="6763511"/>
            <a:chExt cx="5458460" cy="139700"/>
          </a:xfrm>
        </p:grpSpPr>
        <p:pic>
          <p:nvPicPr>
            <p:cNvPr id="3169" name="object 131"/>
            <p:cNvPicPr>
              <a:picLocks noChangeAspect="1" noChangeArrowheads="1"/>
            </p:cNvPicPr>
            <p:nvPr/>
          </p:nvPicPr>
          <p:blipFill>
            <a:blip r:embed="rId72"/>
            <a:srcRect/>
            <a:stretch>
              <a:fillRect/>
            </a:stretch>
          </p:blipFill>
          <p:spPr bwMode="auto">
            <a:xfrm>
              <a:off x="1767458" y="6763511"/>
              <a:ext cx="5427821" cy="139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0" name="object 132"/>
            <p:cNvSpPr>
              <a:spLocks/>
            </p:cNvSpPr>
            <p:nvPr/>
          </p:nvSpPr>
          <p:spPr bwMode="auto">
            <a:xfrm>
              <a:off x="7215091" y="6856952"/>
              <a:ext cx="10795" cy="13970"/>
            </a:xfrm>
            <a:custGeom>
              <a:avLst/>
              <a:gdLst/>
              <a:ahLst/>
              <a:cxnLst>
                <a:cxn ang="0">
                  <a:pos x="7620" y="13716"/>
                </a:cxn>
                <a:cxn ang="0">
                  <a:pos x="1524" y="13716"/>
                </a:cxn>
                <a:cxn ang="0">
                  <a:pos x="0" y="12192"/>
                </a:cxn>
                <a:cxn ang="0">
                  <a:pos x="0" y="7620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7620" y="0"/>
                </a:cxn>
                <a:cxn ang="0">
                  <a:pos x="10668" y="3048"/>
                </a:cxn>
                <a:cxn ang="0">
                  <a:pos x="10668" y="12192"/>
                </a:cxn>
                <a:cxn ang="0">
                  <a:pos x="7620" y="13716"/>
                </a:cxn>
              </a:cxnLst>
              <a:rect l="0" t="0" r="r" b="b"/>
              <a:pathLst>
                <a:path w="10795" h="13970">
                  <a:moveTo>
                    <a:pt x="7620" y="13716"/>
                  </a:moveTo>
                  <a:lnTo>
                    <a:pt x="1524" y="13716"/>
                  </a:lnTo>
                  <a:lnTo>
                    <a:pt x="0" y="12192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7620" y="0"/>
                  </a:lnTo>
                  <a:lnTo>
                    <a:pt x="10668" y="3048"/>
                  </a:lnTo>
                  <a:lnTo>
                    <a:pt x="10668" y="12192"/>
                  </a:lnTo>
                  <a:lnTo>
                    <a:pt x="7620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18" name="object 133"/>
          <p:cNvPicPr>
            <a:picLocks noChangeAspect="1" noChangeArrowheads="1"/>
          </p:cNvPicPr>
          <p:nvPr/>
        </p:nvPicPr>
        <p:blipFill>
          <a:blip r:embed="rId73"/>
          <a:srcRect/>
          <a:stretch>
            <a:fillRect/>
          </a:stretch>
        </p:blipFill>
        <p:spPr bwMode="auto">
          <a:xfrm>
            <a:off x="6622762" y="5969934"/>
            <a:ext cx="1379682" cy="12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object 134"/>
          <p:cNvGrpSpPr>
            <a:grpSpLocks/>
          </p:cNvGrpSpPr>
          <p:nvPr/>
        </p:nvGrpSpPr>
        <p:grpSpPr bwMode="auto">
          <a:xfrm>
            <a:off x="8052955" y="5967132"/>
            <a:ext cx="216477" cy="95250"/>
            <a:chOff x="8857488" y="6763511"/>
            <a:chExt cx="238125" cy="107314"/>
          </a:xfrm>
        </p:grpSpPr>
        <p:sp>
          <p:nvSpPr>
            <p:cNvPr id="3167" name="object 135"/>
            <p:cNvSpPr>
              <a:spLocks/>
            </p:cNvSpPr>
            <p:nvPr/>
          </p:nvSpPr>
          <p:spPr bwMode="auto">
            <a:xfrm>
              <a:off x="8857488" y="6763511"/>
              <a:ext cx="7620" cy="105410"/>
            </a:xfrm>
            <a:custGeom>
              <a:avLst/>
              <a:gdLst/>
              <a:ahLst/>
              <a:cxnLst>
                <a:cxn ang="0">
                  <a:pos x="7619" y="105155"/>
                </a:cxn>
                <a:cxn ang="0">
                  <a:pos x="0" y="105155"/>
                </a:cxn>
                <a:cxn ang="0">
                  <a:pos x="0" y="0"/>
                </a:cxn>
                <a:cxn ang="0">
                  <a:pos x="7619" y="0"/>
                </a:cxn>
                <a:cxn ang="0">
                  <a:pos x="7619" y="105155"/>
                </a:cxn>
              </a:cxnLst>
              <a:rect l="0" t="0" r="r" b="b"/>
              <a:pathLst>
                <a:path w="7620" h="105409">
                  <a:moveTo>
                    <a:pt x="7619" y="105155"/>
                  </a:moveTo>
                  <a:lnTo>
                    <a:pt x="0" y="105155"/>
                  </a:lnTo>
                  <a:lnTo>
                    <a:pt x="0" y="0"/>
                  </a:lnTo>
                  <a:lnTo>
                    <a:pt x="7619" y="0"/>
                  </a:lnTo>
                  <a:lnTo>
                    <a:pt x="7619" y="105155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68" name="object 136"/>
            <p:cNvPicPr>
              <a:picLocks noChangeAspect="1" noChangeArrowheads="1"/>
            </p:cNvPicPr>
            <p:nvPr/>
          </p:nvPicPr>
          <p:blipFill>
            <a:blip r:embed="rId74"/>
            <a:srcRect/>
            <a:stretch>
              <a:fillRect/>
            </a:stretch>
          </p:blipFill>
          <p:spPr bwMode="auto">
            <a:xfrm>
              <a:off x="8885586" y="6794372"/>
              <a:ext cx="20964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36" name="object 137"/>
          <p:cNvGrpSpPr>
            <a:grpSpLocks/>
          </p:cNvGrpSpPr>
          <p:nvPr/>
        </p:nvGrpSpPr>
        <p:grpSpPr bwMode="auto">
          <a:xfrm>
            <a:off x="750455" y="6167438"/>
            <a:ext cx="408421" cy="116261"/>
            <a:chOff x="824769" y="6989730"/>
            <a:chExt cx="450215" cy="131445"/>
          </a:xfrm>
        </p:grpSpPr>
        <p:sp>
          <p:nvSpPr>
            <p:cNvPr id="3164" name="object 138"/>
            <p:cNvSpPr>
              <a:spLocks/>
            </p:cNvSpPr>
            <p:nvPr/>
          </p:nvSpPr>
          <p:spPr bwMode="auto">
            <a:xfrm>
              <a:off x="824763" y="6989737"/>
              <a:ext cx="143510" cy="131445"/>
            </a:xfrm>
            <a:custGeom>
              <a:avLst/>
              <a:gdLst/>
              <a:ahLst/>
              <a:cxnLst>
                <a:cxn ang="0">
                  <a:pos x="61937" y="53886"/>
                </a:cxn>
                <a:cxn ang="0">
                  <a:pos x="57988" y="39547"/>
                </a:cxn>
                <a:cxn ang="0">
                  <a:pos x="54864" y="62484"/>
                </a:cxn>
                <a:cxn ang="0">
                  <a:pos x="53340" y="80860"/>
                </a:cxn>
                <a:cxn ang="0">
                  <a:pos x="44196" y="91528"/>
                </a:cxn>
                <a:cxn ang="0">
                  <a:pos x="22860" y="94576"/>
                </a:cxn>
                <a:cxn ang="0">
                  <a:pos x="12192" y="86956"/>
                </a:cxn>
                <a:cxn ang="0">
                  <a:pos x="7620" y="74764"/>
                </a:cxn>
                <a:cxn ang="0">
                  <a:pos x="9144" y="42672"/>
                </a:cxn>
                <a:cxn ang="0">
                  <a:pos x="14732" y="36576"/>
                </a:cxn>
                <a:cxn ang="0">
                  <a:pos x="22860" y="30480"/>
                </a:cxn>
                <a:cxn ang="0">
                  <a:pos x="41998" y="32473"/>
                </a:cxn>
                <a:cxn ang="0">
                  <a:pos x="53428" y="48475"/>
                </a:cxn>
                <a:cxn ang="0">
                  <a:pos x="54864" y="33528"/>
                </a:cxn>
                <a:cxn ang="0">
                  <a:pos x="48768" y="27432"/>
                </a:cxn>
                <a:cxn ang="0">
                  <a:pos x="32004" y="24384"/>
                </a:cxn>
                <a:cxn ang="0">
                  <a:pos x="17526" y="27622"/>
                </a:cxn>
                <a:cxn ang="0">
                  <a:pos x="7620" y="36576"/>
                </a:cxn>
                <a:cxn ang="0">
                  <a:pos x="0" y="25908"/>
                </a:cxn>
                <a:cxn ang="0">
                  <a:pos x="7620" y="131152"/>
                </a:cxn>
                <a:cxn ang="0">
                  <a:pos x="6096" y="86956"/>
                </a:cxn>
                <a:cxn ang="0">
                  <a:pos x="11645" y="92964"/>
                </a:cxn>
                <a:cxn ang="0">
                  <a:pos x="23698" y="99822"/>
                </a:cxn>
                <a:cxn ang="0">
                  <a:pos x="41148" y="100672"/>
                </a:cxn>
                <a:cxn ang="0">
                  <a:pos x="50596" y="94576"/>
                </a:cxn>
                <a:cxn ang="0">
                  <a:pos x="57340" y="84861"/>
                </a:cxn>
                <a:cxn ang="0">
                  <a:pos x="61912" y="71107"/>
                </a:cxn>
                <a:cxn ang="0">
                  <a:pos x="120497" y="25908"/>
                </a:cxn>
                <a:cxn ang="0">
                  <a:pos x="106781" y="24384"/>
                </a:cxn>
                <a:cxn ang="0">
                  <a:pos x="88493" y="25908"/>
                </a:cxn>
                <a:cxn ang="0">
                  <a:pos x="82296" y="99148"/>
                </a:cxn>
                <a:cxn ang="0">
                  <a:pos x="88493" y="50292"/>
                </a:cxn>
                <a:cxn ang="0">
                  <a:pos x="94589" y="38100"/>
                </a:cxn>
                <a:cxn ang="0">
                  <a:pos x="103733" y="30480"/>
                </a:cxn>
                <a:cxn ang="0">
                  <a:pos x="118973" y="32004"/>
                </a:cxn>
                <a:cxn ang="0">
                  <a:pos x="120497" y="25908"/>
                </a:cxn>
                <a:cxn ang="0">
                  <a:pos x="135737" y="25908"/>
                </a:cxn>
                <a:cxn ang="0">
                  <a:pos x="141833" y="99148"/>
                </a:cxn>
                <a:cxn ang="0">
                  <a:pos x="143357" y="1524"/>
                </a:cxn>
                <a:cxn ang="0">
                  <a:pos x="141833" y="0"/>
                </a:cxn>
                <a:cxn ang="0">
                  <a:pos x="134213" y="1524"/>
                </a:cxn>
                <a:cxn ang="0">
                  <a:pos x="135737" y="12192"/>
                </a:cxn>
                <a:cxn ang="0">
                  <a:pos x="141833" y="10668"/>
                </a:cxn>
                <a:cxn ang="0">
                  <a:pos x="143357" y="1524"/>
                </a:cxn>
              </a:cxnLst>
              <a:rect l="0" t="0" r="r" b="b"/>
              <a:pathLst>
                <a:path w="143509" h="131445">
                  <a:moveTo>
                    <a:pt x="62484" y="62484"/>
                  </a:moveTo>
                  <a:lnTo>
                    <a:pt x="61937" y="53886"/>
                  </a:lnTo>
                  <a:lnTo>
                    <a:pt x="60388" y="46291"/>
                  </a:lnTo>
                  <a:lnTo>
                    <a:pt x="57988" y="39547"/>
                  </a:lnTo>
                  <a:lnTo>
                    <a:pt x="54864" y="33528"/>
                  </a:lnTo>
                  <a:lnTo>
                    <a:pt x="54864" y="62484"/>
                  </a:lnTo>
                  <a:lnTo>
                    <a:pt x="54864" y="73240"/>
                  </a:lnTo>
                  <a:lnTo>
                    <a:pt x="53340" y="80860"/>
                  </a:lnTo>
                  <a:lnTo>
                    <a:pt x="48768" y="85432"/>
                  </a:lnTo>
                  <a:lnTo>
                    <a:pt x="44196" y="91528"/>
                  </a:lnTo>
                  <a:lnTo>
                    <a:pt x="39624" y="94576"/>
                  </a:lnTo>
                  <a:lnTo>
                    <a:pt x="22860" y="94576"/>
                  </a:lnTo>
                  <a:lnTo>
                    <a:pt x="16764" y="91528"/>
                  </a:lnTo>
                  <a:lnTo>
                    <a:pt x="12192" y="86956"/>
                  </a:lnTo>
                  <a:lnTo>
                    <a:pt x="9144" y="82384"/>
                  </a:lnTo>
                  <a:lnTo>
                    <a:pt x="7620" y="74764"/>
                  </a:lnTo>
                  <a:lnTo>
                    <a:pt x="7620" y="50292"/>
                  </a:lnTo>
                  <a:lnTo>
                    <a:pt x="9144" y="42672"/>
                  </a:lnTo>
                  <a:lnTo>
                    <a:pt x="13716" y="38100"/>
                  </a:lnTo>
                  <a:lnTo>
                    <a:pt x="14732" y="36576"/>
                  </a:lnTo>
                  <a:lnTo>
                    <a:pt x="16764" y="33528"/>
                  </a:lnTo>
                  <a:lnTo>
                    <a:pt x="22860" y="30480"/>
                  </a:lnTo>
                  <a:lnTo>
                    <a:pt x="32004" y="30480"/>
                  </a:lnTo>
                  <a:lnTo>
                    <a:pt x="41998" y="32473"/>
                  </a:lnTo>
                  <a:lnTo>
                    <a:pt x="49149" y="38481"/>
                  </a:lnTo>
                  <a:lnTo>
                    <a:pt x="53428" y="48475"/>
                  </a:lnTo>
                  <a:lnTo>
                    <a:pt x="54864" y="62484"/>
                  </a:lnTo>
                  <a:lnTo>
                    <a:pt x="54864" y="33528"/>
                  </a:lnTo>
                  <a:lnTo>
                    <a:pt x="51816" y="30480"/>
                  </a:lnTo>
                  <a:lnTo>
                    <a:pt x="48768" y="27432"/>
                  </a:lnTo>
                  <a:lnTo>
                    <a:pt x="41148" y="24384"/>
                  </a:lnTo>
                  <a:lnTo>
                    <a:pt x="32004" y="24384"/>
                  </a:lnTo>
                  <a:lnTo>
                    <a:pt x="24333" y="25222"/>
                  </a:lnTo>
                  <a:lnTo>
                    <a:pt x="17526" y="27622"/>
                  </a:lnTo>
                  <a:lnTo>
                    <a:pt x="11861" y="31457"/>
                  </a:lnTo>
                  <a:lnTo>
                    <a:pt x="7620" y="36576"/>
                  </a:lnTo>
                  <a:lnTo>
                    <a:pt x="6096" y="25908"/>
                  </a:lnTo>
                  <a:lnTo>
                    <a:pt x="0" y="25908"/>
                  </a:lnTo>
                  <a:lnTo>
                    <a:pt x="0" y="131152"/>
                  </a:lnTo>
                  <a:lnTo>
                    <a:pt x="7620" y="131152"/>
                  </a:lnTo>
                  <a:lnTo>
                    <a:pt x="7594" y="92964"/>
                  </a:lnTo>
                  <a:lnTo>
                    <a:pt x="6096" y="86956"/>
                  </a:lnTo>
                  <a:lnTo>
                    <a:pt x="7620" y="86956"/>
                  </a:lnTo>
                  <a:lnTo>
                    <a:pt x="11645" y="92964"/>
                  </a:lnTo>
                  <a:lnTo>
                    <a:pt x="16954" y="97243"/>
                  </a:lnTo>
                  <a:lnTo>
                    <a:pt x="23698" y="99822"/>
                  </a:lnTo>
                  <a:lnTo>
                    <a:pt x="32004" y="100672"/>
                  </a:lnTo>
                  <a:lnTo>
                    <a:pt x="41148" y="100672"/>
                  </a:lnTo>
                  <a:lnTo>
                    <a:pt x="48768" y="97624"/>
                  </a:lnTo>
                  <a:lnTo>
                    <a:pt x="50596" y="94576"/>
                  </a:lnTo>
                  <a:lnTo>
                    <a:pt x="53340" y="90004"/>
                  </a:lnTo>
                  <a:lnTo>
                    <a:pt x="57340" y="84861"/>
                  </a:lnTo>
                  <a:lnTo>
                    <a:pt x="60198" y="78574"/>
                  </a:lnTo>
                  <a:lnTo>
                    <a:pt x="61912" y="71107"/>
                  </a:lnTo>
                  <a:lnTo>
                    <a:pt x="62484" y="62484"/>
                  </a:lnTo>
                  <a:close/>
                </a:path>
                <a:path w="143509" h="131445">
                  <a:moveTo>
                    <a:pt x="120497" y="25908"/>
                  </a:moveTo>
                  <a:lnTo>
                    <a:pt x="117449" y="24384"/>
                  </a:lnTo>
                  <a:lnTo>
                    <a:pt x="106781" y="24384"/>
                  </a:lnTo>
                  <a:lnTo>
                    <a:pt x="88493" y="39624"/>
                  </a:lnTo>
                  <a:lnTo>
                    <a:pt x="88493" y="25908"/>
                  </a:lnTo>
                  <a:lnTo>
                    <a:pt x="82296" y="25908"/>
                  </a:lnTo>
                  <a:lnTo>
                    <a:pt x="82296" y="99148"/>
                  </a:lnTo>
                  <a:lnTo>
                    <a:pt x="88493" y="99148"/>
                  </a:lnTo>
                  <a:lnTo>
                    <a:pt x="88493" y="50292"/>
                  </a:lnTo>
                  <a:lnTo>
                    <a:pt x="93827" y="39624"/>
                  </a:lnTo>
                  <a:lnTo>
                    <a:pt x="94589" y="38100"/>
                  </a:lnTo>
                  <a:lnTo>
                    <a:pt x="99161" y="33528"/>
                  </a:lnTo>
                  <a:lnTo>
                    <a:pt x="103733" y="30480"/>
                  </a:lnTo>
                  <a:lnTo>
                    <a:pt x="115925" y="30480"/>
                  </a:lnTo>
                  <a:lnTo>
                    <a:pt x="118973" y="32004"/>
                  </a:lnTo>
                  <a:lnTo>
                    <a:pt x="119354" y="30480"/>
                  </a:lnTo>
                  <a:lnTo>
                    <a:pt x="120497" y="25908"/>
                  </a:lnTo>
                  <a:close/>
                </a:path>
                <a:path w="143509" h="131445">
                  <a:moveTo>
                    <a:pt x="141833" y="25908"/>
                  </a:moveTo>
                  <a:lnTo>
                    <a:pt x="135737" y="25908"/>
                  </a:lnTo>
                  <a:lnTo>
                    <a:pt x="135737" y="99148"/>
                  </a:lnTo>
                  <a:lnTo>
                    <a:pt x="141833" y="99148"/>
                  </a:lnTo>
                  <a:lnTo>
                    <a:pt x="141833" y="25908"/>
                  </a:lnTo>
                  <a:close/>
                </a:path>
                <a:path w="143509" h="131445">
                  <a:moveTo>
                    <a:pt x="143357" y="1524"/>
                  </a:moveTo>
                  <a:lnTo>
                    <a:pt x="141833" y="1524"/>
                  </a:lnTo>
                  <a:lnTo>
                    <a:pt x="141833" y="0"/>
                  </a:lnTo>
                  <a:lnTo>
                    <a:pt x="135737" y="0"/>
                  </a:lnTo>
                  <a:lnTo>
                    <a:pt x="134213" y="1524"/>
                  </a:lnTo>
                  <a:lnTo>
                    <a:pt x="134213" y="10668"/>
                  </a:lnTo>
                  <a:lnTo>
                    <a:pt x="135737" y="12192"/>
                  </a:lnTo>
                  <a:lnTo>
                    <a:pt x="141833" y="12192"/>
                  </a:lnTo>
                  <a:lnTo>
                    <a:pt x="141833" y="10668"/>
                  </a:lnTo>
                  <a:lnTo>
                    <a:pt x="143357" y="9144"/>
                  </a:lnTo>
                  <a:lnTo>
                    <a:pt x="143357" y="1524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65" name="object 139"/>
            <p:cNvPicPr>
              <a:picLocks noChangeAspect="1" noChangeArrowheads="1"/>
            </p:cNvPicPr>
            <p:nvPr/>
          </p:nvPicPr>
          <p:blipFill>
            <a:blip r:embed="rId75"/>
            <a:srcRect/>
            <a:stretch>
              <a:fillRect/>
            </a:stretch>
          </p:blipFill>
          <p:spPr bwMode="auto">
            <a:xfrm>
              <a:off x="987933" y="7014115"/>
              <a:ext cx="64103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66" name="object 140"/>
            <p:cNvPicPr>
              <a:picLocks noChangeAspect="1" noChangeArrowheads="1"/>
            </p:cNvPicPr>
            <p:nvPr/>
          </p:nvPicPr>
          <p:blipFill>
            <a:blip r:embed="rId76"/>
            <a:srcRect/>
            <a:stretch>
              <a:fillRect/>
            </a:stretch>
          </p:blipFill>
          <p:spPr bwMode="auto">
            <a:xfrm>
              <a:off x="1071848" y="6989730"/>
              <a:ext cx="202882" cy="131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37" name="object 141"/>
          <p:cNvGrpSpPr>
            <a:grpSpLocks/>
          </p:cNvGrpSpPr>
          <p:nvPr/>
        </p:nvGrpSpPr>
        <p:grpSpPr bwMode="auto">
          <a:xfrm>
            <a:off x="1207943" y="6167438"/>
            <a:ext cx="305955" cy="89647"/>
            <a:chOff x="1328166" y="6989730"/>
            <a:chExt cx="337185" cy="100965"/>
          </a:xfrm>
        </p:grpSpPr>
        <p:pic>
          <p:nvPicPr>
            <p:cNvPr id="3161" name="object 142"/>
            <p:cNvPicPr>
              <a:picLocks noChangeAspect="1" noChangeArrowheads="1"/>
            </p:cNvPicPr>
            <p:nvPr/>
          </p:nvPicPr>
          <p:blipFill>
            <a:blip r:embed="rId77"/>
            <a:srcRect/>
            <a:stretch>
              <a:fillRect/>
            </a:stretch>
          </p:blipFill>
          <p:spPr bwMode="auto">
            <a:xfrm>
              <a:off x="1328166" y="6989730"/>
              <a:ext cx="140303" cy="10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62" name="object 143"/>
            <p:cNvPicPr>
              <a:picLocks noChangeAspect="1" noChangeArrowheads="1"/>
            </p:cNvPicPr>
            <p:nvPr/>
          </p:nvPicPr>
          <p:blipFill>
            <a:blip r:embed="rId78"/>
            <a:srcRect/>
            <a:stretch>
              <a:fillRect/>
            </a:stretch>
          </p:blipFill>
          <p:spPr bwMode="auto">
            <a:xfrm>
              <a:off x="1488376" y="7014114"/>
              <a:ext cx="97631" cy="7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3" name="object 144"/>
            <p:cNvSpPr>
              <a:spLocks/>
            </p:cNvSpPr>
            <p:nvPr/>
          </p:nvSpPr>
          <p:spPr bwMode="auto">
            <a:xfrm>
              <a:off x="1605819" y="7014115"/>
              <a:ext cx="59690" cy="76835"/>
            </a:xfrm>
            <a:custGeom>
              <a:avLst/>
              <a:gdLst/>
              <a:ahLst/>
              <a:cxnLst>
                <a:cxn ang="0">
                  <a:pos x="38100" y="76295"/>
                </a:cxn>
                <a:cxn ang="0">
                  <a:pos x="33528" y="76295"/>
                </a:cxn>
                <a:cxn ang="0">
                  <a:pos x="26074" y="75699"/>
                </a:cxn>
                <a:cxn ang="0">
                  <a:pos x="571" y="46727"/>
                </a:cxn>
                <a:cxn ang="0">
                  <a:pos x="0" y="38100"/>
                </a:cxn>
                <a:cxn ang="0">
                  <a:pos x="571" y="30384"/>
                </a:cxn>
                <a:cxn ang="0">
                  <a:pos x="2286" y="23241"/>
                </a:cxn>
                <a:cxn ang="0">
                  <a:pos x="5143" y="16668"/>
                </a:cxn>
                <a:cxn ang="0">
                  <a:pos x="9144" y="10668"/>
                </a:cxn>
                <a:cxn ang="0">
                  <a:pos x="13716" y="3048"/>
                </a:cxn>
                <a:cxn ang="0">
                  <a:pos x="21336" y="0"/>
                </a:cxn>
                <a:cxn ang="0">
                  <a:pos x="39624" y="0"/>
                </a:cxn>
                <a:cxn ang="0">
                  <a:pos x="47244" y="3048"/>
                </a:cxn>
                <a:cxn ang="0">
                  <a:pos x="49530" y="6096"/>
                </a:cxn>
                <a:cxn ang="0">
                  <a:pos x="24384" y="6096"/>
                </a:cxn>
                <a:cxn ang="0">
                  <a:pos x="19812" y="9144"/>
                </a:cxn>
                <a:cxn ang="0">
                  <a:pos x="10668" y="18288"/>
                </a:cxn>
                <a:cxn ang="0">
                  <a:pos x="7620" y="24384"/>
                </a:cxn>
                <a:cxn ang="0">
                  <a:pos x="7620" y="33528"/>
                </a:cxn>
                <a:cxn ang="0">
                  <a:pos x="59436" y="33528"/>
                </a:cxn>
                <a:cxn ang="0">
                  <a:pos x="59436" y="39624"/>
                </a:cxn>
                <a:cxn ang="0">
                  <a:pos x="7620" y="39624"/>
                </a:cxn>
                <a:cxn ang="0">
                  <a:pos x="7620" y="48863"/>
                </a:cxn>
                <a:cxn ang="0">
                  <a:pos x="9144" y="56483"/>
                </a:cxn>
                <a:cxn ang="0">
                  <a:pos x="13716" y="62579"/>
                </a:cxn>
                <a:cxn ang="0">
                  <a:pos x="18288" y="67151"/>
                </a:cxn>
                <a:cxn ang="0">
                  <a:pos x="25908" y="70199"/>
                </a:cxn>
                <a:cxn ang="0">
                  <a:pos x="56388" y="70199"/>
                </a:cxn>
                <a:cxn ang="0">
                  <a:pos x="56388" y="71723"/>
                </a:cxn>
                <a:cxn ang="0">
                  <a:pos x="51816" y="73247"/>
                </a:cxn>
                <a:cxn ang="0">
                  <a:pos x="48768" y="74771"/>
                </a:cxn>
                <a:cxn ang="0">
                  <a:pos x="41148" y="74771"/>
                </a:cxn>
                <a:cxn ang="0">
                  <a:pos x="38100" y="76295"/>
                </a:cxn>
                <a:cxn ang="0">
                  <a:pos x="59436" y="33528"/>
                </a:cxn>
                <a:cxn ang="0">
                  <a:pos x="51816" y="33528"/>
                </a:cxn>
                <a:cxn ang="0">
                  <a:pos x="51816" y="24384"/>
                </a:cxn>
                <a:cxn ang="0">
                  <a:pos x="50292" y="18288"/>
                </a:cxn>
                <a:cxn ang="0">
                  <a:pos x="47244" y="13716"/>
                </a:cxn>
                <a:cxn ang="0">
                  <a:pos x="42672" y="9144"/>
                </a:cxn>
                <a:cxn ang="0">
                  <a:pos x="38100" y="6096"/>
                </a:cxn>
                <a:cxn ang="0">
                  <a:pos x="49530" y="6096"/>
                </a:cxn>
                <a:cxn ang="0">
                  <a:pos x="51816" y="9144"/>
                </a:cxn>
                <a:cxn ang="0">
                  <a:pos x="54935" y="14025"/>
                </a:cxn>
                <a:cxn ang="0">
                  <a:pos x="57340" y="19621"/>
                </a:cxn>
                <a:cxn ang="0">
                  <a:pos x="58888" y="26074"/>
                </a:cxn>
                <a:cxn ang="0">
                  <a:pos x="59436" y="33528"/>
                </a:cxn>
                <a:cxn ang="0">
                  <a:pos x="56388" y="70199"/>
                </a:cxn>
                <a:cxn ang="0">
                  <a:pos x="41148" y="70199"/>
                </a:cxn>
                <a:cxn ang="0">
                  <a:pos x="44196" y="68675"/>
                </a:cxn>
                <a:cxn ang="0">
                  <a:pos x="47244" y="68675"/>
                </a:cxn>
                <a:cxn ang="0">
                  <a:pos x="56388" y="65627"/>
                </a:cxn>
                <a:cxn ang="0">
                  <a:pos x="56388" y="70199"/>
                </a:cxn>
              </a:cxnLst>
              <a:rect l="0" t="0" r="r" b="b"/>
              <a:pathLst>
                <a:path w="59689" h="76834">
                  <a:moveTo>
                    <a:pt x="38100" y="76295"/>
                  </a:moveTo>
                  <a:lnTo>
                    <a:pt x="33528" y="76295"/>
                  </a:lnTo>
                  <a:lnTo>
                    <a:pt x="26074" y="75699"/>
                  </a:lnTo>
                  <a:lnTo>
                    <a:pt x="571" y="46727"/>
                  </a:lnTo>
                  <a:lnTo>
                    <a:pt x="0" y="38100"/>
                  </a:lnTo>
                  <a:lnTo>
                    <a:pt x="571" y="30384"/>
                  </a:lnTo>
                  <a:lnTo>
                    <a:pt x="2286" y="23241"/>
                  </a:lnTo>
                  <a:lnTo>
                    <a:pt x="5143" y="16668"/>
                  </a:lnTo>
                  <a:lnTo>
                    <a:pt x="9144" y="10668"/>
                  </a:lnTo>
                  <a:lnTo>
                    <a:pt x="13716" y="3048"/>
                  </a:lnTo>
                  <a:lnTo>
                    <a:pt x="21336" y="0"/>
                  </a:lnTo>
                  <a:lnTo>
                    <a:pt x="39624" y="0"/>
                  </a:lnTo>
                  <a:lnTo>
                    <a:pt x="47244" y="3048"/>
                  </a:lnTo>
                  <a:lnTo>
                    <a:pt x="49530" y="6096"/>
                  </a:lnTo>
                  <a:lnTo>
                    <a:pt x="24384" y="6096"/>
                  </a:lnTo>
                  <a:lnTo>
                    <a:pt x="19812" y="9144"/>
                  </a:lnTo>
                  <a:lnTo>
                    <a:pt x="10668" y="18288"/>
                  </a:lnTo>
                  <a:lnTo>
                    <a:pt x="7620" y="24384"/>
                  </a:lnTo>
                  <a:lnTo>
                    <a:pt x="7620" y="33528"/>
                  </a:lnTo>
                  <a:lnTo>
                    <a:pt x="59436" y="33528"/>
                  </a:lnTo>
                  <a:lnTo>
                    <a:pt x="59436" y="39624"/>
                  </a:lnTo>
                  <a:lnTo>
                    <a:pt x="7620" y="39624"/>
                  </a:lnTo>
                  <a:lnTo>
                    <a:pt x="7620" y="48863"/>
                  </a:lnTo>
                  <a:lnTo>
                    <a:pt x="9144" y="56483"/>
                  </a:lnTo>
                  <a:lnTo>
                    <a:pt x="13716" y="62579"/>
                  </a:lnTo>
                  <a:lnTo>
                    <a:pt x="18288" y="67151"/>
                  </a:lnTo>
                  <a:lnTo>
                    <a:pt x="25908" y="70199"/>
                  </a:lnTo>
                  <a:lnTo>
                    <a:pt x="56388" y="70199"/>
                  </a:lnTo>
                  <a:lnTo>
                    <a:pt x="56388" y="71723"/>
                  </a:lnTo>
                  <a:lnTo>
                    <a:pt x="51816" y="73247"/>
                  </a:lnTo>
                  <a:lnTo>
                    <a:pt x="48768" y="74771"/>
                  </a:lnTo>
                  <a:lnTo>
                    <a:pt x="41148" y="74771"/>
                  </a:lnTo>
                  <a:lnTo>
                    <a:pt x="38100" y="76295"/>
                  </a:lnTo>
                  <a:close/>
                </a:path>
                <a:path w="59689" h="76834">
                  <a:moveTo>
                    <a:pt x="59436" y="33528"/>
                  </a:moveTo>
                  <a:lnTo>
                    <a:pt x="51816" y="33528"/>
                  </a:lnTo>
                  <a:lnTo>
                    <a:pt x="51816" y="24384"/>
                  </a:lnTo>
                  <a:lnTo>
                    <a:pt x="50292" y="18288"/>
                  </a:lnTo>
                  <a:lnTo>
                    <a:pt x="47244" y="13716"/>
                  </a:lnTo>
                  <a:lnTo>
                    <a:pt x="42672" y="9144"/>
                  </a:lnTo>
                  <a:lnTo>
                    <a:pt x="38100" y="6096"/>
                  </a:lnTo>
                  <a:lnTo>
                    <a:pt x="49530" y="6096"/>
                  </a:lnTo>
                  <a:lnTo>
                    <a:pt x="51816" y="9144"/>
                  </a:lnTo>
                  <a:lnTo>
                    <a:pt x="54935" y="14025"/>
                  </a:lnTo>
                  <a:lnTo>
                    <a:pt x="57340" y="19621"/>
                  </a:lnTo>
                  <a:lnTo>
                    <a:pt x="58888" y="26074"/>
                  </a:lnTo>
                  <a:lnTo>
                    <a:pt x="59436" y="33528"/>
                  </a:lnTo>
                  <a:close/>
                </a:path>
                <a:path w="59689" h="76834">
                  <a:moveTo>
                    <a:pt x="56388" y="70199"/>
                  </a:moveTo>
                  <a:lnTo>
                    <a:pt x="41148" y="70199"/>
                  </a:lnTo>
                  <a:lnTo>
                    <a:pt x="44196" y="68675"/>
                  </a:lnTo>
                  <a:lnTo>
                    <a:pt x="47244" y="68675"/>
                  </a:lnTo>
                  <a:lnTo>
                    <a:pt x="56388" y="65627"/>
                  </a:lnTo>
                  <a:lnTo>
                    <a:pt x="56388" y="70199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138" name="object 145"/>
          <p:cNvGrpSpPr>
            <a:grpSpLocks/>
          </p:cNvGrpSpPr>
          <p:nvPr/>
        </p:nvGrpSpPr>
        <p:grpSpPr bwMode="auto">
          <a:xfrm>
            <a:off x="1567295" y="6161835"/>
            <a:ext cx="3353955" cy="121864"/>
            <a:chOff x="1723263" y="6982967"/>
            <a:chExt cx="3689350" cy="138430"/>
          </a:xfrm>
        </p:grpSpPr>
        <p:pic>
          <p:nvPicPr>
            <p:cNvPr id="3158" name="object 146"/>
            <p:cNvPicPr>
              <a:picLocks noChangeAspect="1" noChangeArrowheads="1"/>
            </p:cNvPicPr>
            <p:nvPr/>
          </p:nvPicPr>
          <p:blipFill>
            <a:blip r:embed="rId79"/>
            <a:srcRect/>
            <a:stretch>
              <a:fillRect/>
            </a:stretch>
          </p:blipFill>
          <p:spPr bwMode="auto">
            <a:xfrm>
              <a:off x="1723263" y="6991000"/>
              <a:ext cx="260889" cy="97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9" name="object 147"/>
            <p:cNvPicPr>
              <a:picLocks noChangeAspect="1" noChangeArrowheads="1"/>
            </p:cNvPicPr>
            <p:nvPr/>
          </p:nvPicPr>
          <p:blipFill>
            <a:blip r:embed="rId80"/>
            <a:srcRect/>
            <a:stretch>
              <a:fillRect/>
            </a:stretch>
          </p:blipFill>
          <p:spPr bwMode="auto">
            <a:xfrm>
              <a:off x="2011584" y="6982967"/>
              <a:ext cx="3378993" cy="137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60" name="object 148"/>
            <p:cNvSpPr>
              <a:spLocks/>
            </p:cNvSpPr>
            <p:nvPr/>
          </p:nvSpPr>
          <p:spPr bwMode="auto">
            <a:xfrm>
              <a:off x="5401246" y="7076693"/>
              <a:ext cx="10795" cy="13970"/>
            </a:xfrm>
            <a:custGeom>
              <a:avLst/>
              <a:gdLst/>
              <a:ahLst/>
              <a:cxnLst>
                <a:cxn ang="0">
                  <a:pos x="9239" y="13716"/>
                </a:cxn>
                <a:cxn ang="0">
                  <a:pos x="1524" y="13716"/>
                </a:cxn>
                <a:cxn ang="0">
                  <a:pos x="0" y="10668"/>
                </a:cxn>
                <a:cxn ang="0">
                  <a:pos x="0" y="6096"/>
                </a:cxn>
                <a:cxn ang="0">
                  <a:pos x="0" y="3048"/>
                </a:cxn>
                <a:cxn ang="0">
                  <a:pos x="1524" y="0"/>
                </a:cxn>
                <a:cxn ang="0">
                  <a:pos x="9239" y="0"/>
                </a:cxn>
                <a:cxn ang="0">
                  <a:pos x="10763" y="3048"/>
                </a:cxn>
                <a:cxn ang="0">
                  <a:pos x="10763" y="10668"/>
                </a:cxn>
                <a:cxn ang="0">
                  <a:pos x="9239" y="13716"/>
                </a:cxn>
              </a:cxnLst>
              <a:rect l="0" t="0" r="r" b="b"/>
              <a:pathLst>
                <a:path w="10795" h="13970">
                  <a:moveTo>
                    <a:pt x="9239" y="13716"/>
                  </a:moveTo>
                  <a:lnTo>
                    <a:pt x="1524" y="13716"/>
                  </a:lnTo>
                  <a:lnTo>
                    <a:pt x="0" y="10668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9239" y="0"/>
                  </a:lnTo>
                  <a:lnTo>
                    <a:pt x="10763" y="3048"/>
                  </a:lnTo>
                  <a:lnTo>
                    <a:pt x="10763" y="10668"/>
                  </a:lnTo>
                  <a:lnTo>
                    <a:pt x="9239" y="13716"/>
                  </a:lnTo>
                  <a:close/>
                </a:path>
              </a:pathLst>
            </a:custGeom>
            <a:solidFill>
              <a:srgbClr val="212121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123" name="object 149"/>
          <p:cNvPicPr>
            <a:picLocks noChangeAspect="1" noChangeArrowheads="1"/>
          </p:cNvPicPr>
          <p:nvPr/>
        </p:nvPicPr>
        <p:blipFill>
          <a:blip r:embed="rId81"/>
          <a:srcRect/>
          <a:stretch>
            <a:fillRect/>
          </a:stretch>
        </p:blipFill>
        <p:spPr bwMode="auto">
          <a:xfrm>
            <a:off x="1092489" y="3889842"/>
            <a:ext cx="894773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4" name="object 150"/>
          <p:cNvPicPr>
            <a:picLocks noChangeAspect="1" noChangeArrowheads="1"/>
          </p:cNvPicPr>
          <p:nvPr/>
        </p:nvPicPr>
        <p:blipFill>
          <a:blip r:embed="rId82"/>
          <a:srcRect/>
          <a:stretch>
            <a:fillRect/>
          </a:stretch>
        </p:blipFill>
        <p:spPr bwMode="auto">
          <a:xfrm>
            <a:off x="2358160" y="3931864"/>
            <a:ext cx="194830" cy="99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5" name="object 151"/>
          <p:cNvPicPr>
            <a:picLocks noChangeAspect="1" noChangeArrowheads="1"/>
          </p:cNvPicPr>
          <p:nvPr/>
        </p:nvPicPr>
        <p:blipFill>
          <a:blip r:embed="rId83"/>
          <a:srcRect/>
          <a:stretch>
            <a:fillRect/>
          </a:stretch>
        </p:blipFill>
        <p:spPr bwMode="auto">
          <a:xfrm>
            <a:off x="2593398" y="3889842"/>
            <a:ext cx="174625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6" name="object 152"/>
          <p:cNvPicPr>
            <a:picLocks noChangeAspect="1" noChangeArrowheads="1"/>
          </p:cNvPicPr>
          <p:nvPr/>
        </p:nvPicPr>
        <p:blipFill>
          <a:blip r:embed="rId84"/>
          <a:srcRect/>
          <a:stretch>
            <a:fillRect/>
          </a:stretch>
        </p:blipFill>
        <p:spPr bwMode="auto">
          <a:xfrm>
            <a:off x="3189432" y="3951475"/>
            <a:ext cx="128444" cy="5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7" name="object 153"/>
          <p:cNvPicPr>
            <a:picLocks noChangeAspect="1" noChangeArrowheads="1"/>
          </p:cNvPicPr>
          <p:nvPr/>
        </p:nvPicPr>
        <p:blipFill>
          <a:blip r:embed="rId85"/>
          <a:srcRect/>
          <a:stretch>
            <a:fillRect/>
          </a:stretch>
        </p:blipFill>
        <p:spPr bwMode="auto">
          <a:xfrm>
            <a:off x="3398694" y="3889842"/>
            <a:ext cx="825500" cy="177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8" name="object 154"/>
          <p:cNvPicPr>
            <a:picLocks noChangeAspect="1" noChangeArrowheads="1"/>
          </p:cNvPicPr>
          <p:nvPr/>
        </p:nvPicPr>
        <p:blipFill>
          <a:blip r:embed="rId86"/>
          <a:srcRect/>
          <a:stretch>
            <a:fillRect/>
          </a:stretch>
        </p:blipFill>
        <p:spPr bwMode="auto">
          <a:xfrm>
            <a:off x="1092489" y="5185522"/>
            <a:ext cx="894773" cy="17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9" name="object 155"/>
          <p:cNvPicPr>
            <a:picLocks noChangeAspect="1" noChangeArrowheads="1"/>
          </p:cNvPicPr>
          <p:nvPr/>
        </p:nvPicPr>
        <p:blipFill>
          <a:blip r:embed="rId87"/>
          <a:srcRect/>
          <a:stretch>
            <a:fillRect/>
          </a:stretch>
        </p:blipFill>
        <p:spPr bwMode="auto">
          <a:xfrm>
            <a:off x="2358160" y="5227544"/>
            <a:ext cx="194830" cy="100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0" name="object 156"/>
          <p:cNvPicPr>
            <a:picLocks noChangeAspect="1" noChangeArrowheads="1"/>
          </p:cNvPicPr>
          <p:nvPr/>
        </p:nvPicPr>
        <p:blipFill>
          <a:blip r:embed="rId88"/>
          <a:srcRect/>
          <a:stretch>
            <a:fillRect/>
          </a:stretch>
        </p:blipFill>
        <p:spPr bwMode="auto">
          <a:xfrm>
            <a:off x="2593398" y="5185522"/>
            <a:ext cx="174625" cy="17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1" name="object 157"/>
          <p:cNvPicPr>
            <a:picLocks noChangeAspect="1" noChangeArrowheads="1"/>
          </p:cNvPicPr>
          <p:nvPr/>
        </p:nvPicPr>
        <p:blipFill>
          <a:blip r:embed="rId89"/>
          <a:srcRect/>
          <a:stretch>
            <a:fillRect/>
          </a:stretch>
        </p:blipFill>
        <p:spPr bwMode="auto">
          <a:xfrm>
            <a:off x="3189432" y="5238750"/>
            <a:ext cx="128444" cy="5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39" name="object 158"/>
          <p:cNvGrpSpPr>
            <a:grpSpLocks/>
          </p:cNvGrpSpPr>
          <p:nvPr/>
        </p:nvGrpSpPr>
        <p:grpSpPr bwMode="auto">
          <a:xfrm>
            <a:off x="3398694" y="5185522"/>
            <a:ext cx="825500" cy="177894"/>
            <a:chOff x="3738467" y="5876538"/>
            <a:chExt cx="908685" cy="201930"/>
          </a:xfrm>
        </p:grpSpPr>
        <p:pic>
          <p:nvPicPr>
            <p:cNvPr id="3155" name="object 159"/>
            <p:cNvPicPr>
              <a:picLocks noChangeAspect="1" noChangeArrowheads="1"/>
            </p:cNvPicPr>
            <p:nvPr/>
          </p:nvPicPr>
          <p:blipFill>
            <a:blip r:embed="rId90"/>
            <a:srcRect/>
            <a:stretch>
              <a:fillRect/>
            </a:stretch>
          </p:blipFill>
          <p:spPr bwMode="auto">
            <a:xfrm>
              <a:off x="3738467" y="5924549"/>
              <a:ext cx="318801" cy="114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6" name="object 160"/>
            <p:cNvPicPr>
              <a:picLocks noChangeAspect="1" noChangeArrowheads="1"/>
            </p:cNvPicPr>
            <p:nvPr/>
          </p:nvPicPr>
          <p:blipFill>
            <a:blip r:embed="rId91"/>
            <a:srcRect/>
            <a:stretch>
              <a:fillRect/>
            </a:stretch>
          </p:blipFill>
          <p:spPr bwMode="auto">
            <a:xfrm>
              <a:off x="4077176" y="5933694"/>
              <a:ext cx="326421" cy="77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7" name="object 161"/>
            <p:cNvPicPr>
              <a:picLocks noChangeAspect="1" noChangeArrowheads="1"/>
            </p:cNvPicPr>
            <p:nvPr/>
          </p:nvPicPr>
          <p:blipFill>
            <a:blip r:embed="rId92"/>
            <a:srcRect/>
            <a:stretch>
              <a:fillRect/>
            </a:stretch>
          </p:blipFill>
          <p:spPr bwMode="auto">
            <a:xfrm>
              <a:off x="4445503" y="5876538"/>
              <a:ext cx="201368" cy="201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33" name="object 162"/>
          <p:cNvPicPr>
            <a:picLocks noChangeAspect="1" noChangeArrowheads="1"/>
          </p:cNvPicPr>
          <p:nvPr/>
        </p:nvPicPr>
        <p:blipFill>
          <a:blip r:embed="rId93"/>
          <a:srcRect/>
          <a:stretch>
            <a:fillRect/>
          </a:stretch>
        </p:blipFill>
        <p:spPr bwMode="auto">
          <a:xfrm>
            <a:off x="1805421" y="6482603"/>
            <a:ext cx="183284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4" name="object 163"/>
          <p:cNvPicPr>
            <a:picLocks noChangeAspect="1" noChangeArrowheads="1"/>
          </p:cNvPicPr>
          <p:nvPr/>
        </p:nvPicPr>
        <p:blipFill>
          <a:blip r:embed="rId94"/>
          <a:srcRect/>
          <a:stretch>
            <a:fillRect/>
          </a:stretch>
        </p:blipFill>
        <p:spPr bwMode="auto">
          <a:xfrm>
            <a:off x="2594841" y="6482603"/>
            <a:ext cx="173182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35" name="object 164"/>
          <p:cNvPicPr>
            <a:picLocks noChangeAspect="1" noChangeArrowheads="1"/>
          </p:cNvPicPr>
          <p:nvPr/>
        </p:nvPicPr>
        <p:blipFill>
          <a:blip r:embed="rId95"/>
          <a:srcRect/>
          <a:stretch>
            <a:fillRect/>
          </a:stretch>
        </p:blipFill>
        <p:spPr bwMode="auto">
          <a:xfrm>
            <a:off x="4042353" y="6482603"/>
            <a:ext cx="181841" cy="6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56" name="object 165"/>
          <p:cNvGrpSpPr>
            <a:grpSpLocks/>
          </p:cNvGrpSpPr>
          <p:nvPr/>
        </p:nvGrpSpPr>
        <p:grpSpPr bwMode="auto">
          <a:xfrm>
            <a:off x="3209637" y="296956"/>
            <a:ext cx="5527386" cy="2616574"/>
            <a:chOff x="3531108" y="335826"/>
            <a:chExt cx="6079490" cy="2965450"/>
          </a:xfrm>
        </p:grpSpPr>
        <p:pic>
          <p:nvPicPr>
            <p:cNvPr id="3152" name="object 166"/>
            <p:cNvPicPr>
              <a:picLocks noChangeAspect="1" noChangeArrowheads="1"/>
            </p:cNvPicPr>
            <p:nvPr/>
          </p:nvPicPr>
          <p:blipFill>
            <a:blip r:embed="rId96"/>
            <a:srcRect/>
            <a:stretch>
              <a:fillRect/>
            </a:stretch>
          </p:blipFill>
          <p:spPr bwMode="auto">
            <a:xfrm>
              <a:off x="3531108" y="359664"/>
              <a:ext cx="6079235" cy="2941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3" name="object 167"/>
            <p:cNvPicPr>
              <a:picLocks noChangeAspect="1" noChangeArrowheads="1"/>
            </p:cNvPicPr>
            <p:nvPr/>
          </p:nvPicPr>
          <p:blipFill>
            <a:blip r:embed="rId97"/>
            <a:srcRect/>
            <a:stretch>
              <a:fillRect/>
            </a:stretch>
          </p:blipFill>
          <p:spPr bwMode="auto">
            <a:xfrm>
              <a:off x="3644716" y="335826"/>
              <a:ext cx="5854875" cy="2847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54" name="object 168"/>
            <p:cNvPicPr>
              <a:picLocks noChangeAspect="1" noChangeArrowheads="1"/>
            </p:cNvPicPr>
            <p:nvPr/>
          </p:nvPicPr>
          <p:blipFill>
            <a:blip r:embed="rId98"/>
            <a:srcRect/>
            <a:stretch>
              <a:fillRect/>
            </a:stretch>
          </p:blipFill>
          <p:spPr bwMode="auto">
            <a:xfrm>
              <a:off x="3712464" y="403860"/>
              <a:ext cx="5719571" cy="2717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7" name="object 169"/>
          <p:cNvGrpSpPr>
            <a:grpSpLocks/>
          </p:cNvGrpSpPr>
          <p:nvPr/>
        </p:nvGrpSpPr>
        <p:grpSpPr bwMode="auto">
          <a:xfrm>
            <a:off x="743239" y="1664074"/>
            <a:ext cx="431511" cy="114860"/>
            <a:chOff x="817149" y="1886711"/>
            <a:chExt cx="474345" cy="130175"/>
          </a:xfrm>
        </p:grpSpPr>
        <p:pic>
          <p:nvPicPr>
            <p:cNvPr id="3149" name="object 170"/>
            <p:cNvPicPr>
              <a:picLocks noChangeAspect="1" noChangeArrowheads="1"/>
            </p:cNvPicPr>
            <p:nvPr/>
          </p:nvPicPr>
          <p:blipFill>
            <a:blip r:embed="rId99"/>
            <a:srcRect/>
            <a:stretch>
              <a:fillRect/>
            </a:stretch>
          </p:blipFill>
          <p:spPr bwMode="auto">
            <a:xfrm>
              <a:off x="817149" y="1894363"/>
              <a:ext cx="292893" cy="122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50" name="object 171"/>
            <p:cNvSpPr>
              <a:spLocks/>
            </p:cNvSpPr>
            <p:nvPr/>
          </p:nvSpPr>
          <p:spPr bwMode="auto">
            <a:xfrm>
              <a:off x="1130807" y="1886711"/>
              <a:ext cx="26034" cy="128270"/>
            </a:xfrm>
            <a:custGeom>
              <a:avLst/>
              <a:gdLst/>
              <a:ahLst/>
              <a:cxnLst>
                <a:cxn ang="0">
                  <a:pos x="25908" y="128016"/>
                </a:cxn>
                <a:cxn ang="0">
                  <a:pos x="0" y="128016"/>
                </a:cxn>
                <a:cxn ang="0">
                  <a:pos x="0" y="0"/>
                </a:cxn>
                <a:cxn ang="0">
                  <a:pos x="25908" y="0"/>
                </a:cxn>
                <a:cxn ang="0">
                  <a:pos x="25908" y="128016"/>
                </a:cxn>
              </a:cxnLst>
              <a:rect l="0" t="0" r="r" b="b"/>
              <a:pathLst>
                <a:path w="26034" h="128269">
                  <a:moveTo>
                    <a:pt x="25908" y="128016"/>
                  </a:moveTo>
                  <a:lnTo>
                    <a:pt x="0" y="128016"/>
                  </a:lnTo>
                  <a:lnTo>
                    <a:pt x="0" y="0"/>
                  </a:lnTo>
                  <a:lnTo>
                    <a:pt x="25908" y="0"/>
                  </a:lnTo>
                  <a:lnTo>
                    <a:pt x="25908" y="128016"/>
                  </a:lnTo>
                  <a:close/>
                </a:path>
              </a:pathLst>
            </a:custGeom>
            <a:solidFill>
              <a:srgbClr val="1F2D46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51" name="object 172"/>
            <p:cNvPicPr>
              <a:picLocks noChangeAspect="1" noChangeArrowheads="1"/>
            </p:cNvPicPr>
            <p:nvPr/>
          </p:nvPicPr>
          <p:blipFill>
            <a:blip r:embed="rId100"/>
            <a:srcRect/>
            <a:stretch>
              <a:fillRect/>
            </a:stretch>
          </p:blipFill>
          <p:spPr bwMode="auto">
            <a:xfrm>
              <a:off x="1177099" y="1922049"/>
              <a:ext cx="114395" cy="94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8" name="object 173"/>
          <p:cNvGrpSpPr>
            <a:grpSpLocks/>
          </p:cNvGrpSpPr>
          <p:nvPr/>
        </p:nvGrpSpPr>
        <p:grpSpPr bwMode="auto">
          <a:xfrm>
            <a:off x="1327727" y="1549213"/>
            <a:ext cx="798080" cy="397809"/>
            <a:chOff x="1460082" y="1756500"/>
            <a:chExt cx="878840" cy="450215"/>
          </a:xfrm>
        </p:grpSpPr>
        <p:sp>
          <p:nvSpPr>
            <p:cNvPr id="3146" name="object 174"/>
            <p:cNvSpPr>
              <a:spLocks/>
            </p:cNvSpPr>
            <p:nvPr/>
          </p:nvSpPr>
          <p:spPr bwMode="auto">
            <a:xfrm>
              <a:off x="1465421" y="1761839"/>
              <a:ext cx="868044" cy="439420"/>
            </a:xfrm>
            <a:custGeom>
              <a:avLst/>
              <a:gdLst/>
              <a:ahLst/>
              <a:cxnLst>
                <a:cxn ang="0">
                  <a:pos x="825341" y="439388"/>
                </a:cxn>
                <a:cxn ang="0">
                  <a:pos x="44291" y="439388"/>
                </a:cxn>
                <a:cxn ang="0">
                  <a:pos x="38195" y="437864"/>
                </a:cxn>
                <a:cxn ang="0">
                  <a:pos x="32099" y="434816"/>
                </a:cxn>
                <a:cxn ang="0">
                  <a:pos x="26003" y="433292"/>
                </a:cxn>
                <a:cxn ang="0">
                  <a:pos x="19907" y="428720"/>
                </a:cxn>
                <a:cxn ang="0">
                  <a:pos x="10668" y="419576"/>
                </a:cxn>
                <a:cxn ang="0">
                  <a:pos x="1524" y="401288"/>
                </a:cxn>
                <a:cxn ang="0">
                  <a:pos x="0" y="395192"/>
                </a:cxn>
                <a:cxn ang="0">
                  <a:pos x="0" y="389096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3"/>
                </a:cxn>
                <a:cxn ang="0">
                  <a:pos x="10668" y="19811"/>
                </a:cxn>
                <a:cxn ang="0">
                  <a:pos x="19907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825341" y="0"/>
                </a:cxn>
                <a:cxn ang="0">
                  <a:pos x="831437" y="1523"/>
                </a:cxn>
                <a:cxn ang="0">
                  <a:pos x="837533" y="4571"/>
                </a:cxn>
                <a:cxn ang="0">
                  <a:pos x="843629" y="6095"/>
                </a:cxn>
                <a:cxn ang="0">
                  <a:pos x="848201" y="10667"/>
                </a:cxn>
                <a:cxn ang="0">
                  <a:pos x="854297" y="15239"/>
                </a:cxn>
                <a:cxn ang="0">
                  <a:pos x="858869" y="19811"/>
                </a:cxn>
                <a:cxn ang="0">
                  <a:pos x="861917" y="24383"/>
                </a:cxn>
                <a:cxn ang="0">
                  <a:pos x="864965" y="32003"/>
                </a:cxn>
                <a:cxn ang="0">
                  <a:pos x="868013" y="44195"/>
                </a:cxn>
                <a:cxn ang="0">
                  <a:pos x="868013" y="395192"/>
                </a:cxn>
                <a:cxn ang="0">
                  <a:pos x="864965" y="407384"/>
                </a:cxn>
                <a:cxn ang="0">
                  <a:pos x="858869" y="419576"/>
                </a:cxn>
                <a:cxn ang="0">
                  <a:pos x="854297" y="424148"/>
                </a:cxn>
                <a:cxn ang="0">
                  <a:pos x="848201" y="428720"/>
                </a:cxn>
                <a:cxn ang="0">
                  <a:pos x="843629" y="433292"/>
                </a:cxn>
                <a:cxn ang="0">
                  <a:pos x="837533" y="434816"/>
                </a:cxn>
                <a:cxn ang="0">
                  <a:pos x="831437" y="437864"/>
                </a:cxn>
                <a:cxn ang="0">
                  <a:pos x="825341" y="439388"/>
                </a:cxn>
              </a:cxnLst>
              <a:rect l="0" t="0" r="r" b="b"/>
              <a:pathLst>
                <a:path w="868044" h="439419">
                  <a:moveTo>
                    <a:pt x="825341" y="439388"/>
                  </a:moveTo>
                  <a:lnTo>
                    <a:pt x="44291" y="439388"/>
                  </a:lnTo>
                  <a:lnTo>
                    <a:pt x="38195" y="437864"/>
                  </a:lnTo>
                  <a:lnTo>
                    <a:pt x="32099" y="434816"/>
                  </a:lnTo>
                  <a:lnTo>
                    <a:pt x="26003" y="433292"/>
                  </a:lnTo>
                  <a:lnTo>
                    <a:pt x="19907" y="428720"/>
                  </a:lnTo>
                  <a:lnTo>
                    <a:pt x="10668" y="419576"/>
                  </a:lnTo>
                  <a:lnTo>
                    <a:pt x="1524" y="401288"/>
                  </a:lnTo>
                  <a:lnTo>
                    <a:pt x="0" y="395192"/>
                  </a:lnTo>
                  <a:lnTo>
                    <a:pt x="0" y="389096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3"/>
                  </a:lnTo>
                  <a:lnTo>
                    <a:pt x="10668" y="19811"/>
                  </a:lnTo>
                  <a:lnTo>
                    <a:pt x="19907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825341" y="0"/>
                  </a:lnTo>
                  <a:lnTo>
                    <a:pt x="831437" y="1523"/>
                  </a:lnTo>
                  <a:lnTo>
                    <a:pt x="837533" y="4571"/>
                  </a:lnTo>
                  <a:lnTo>
                    <a:pt x="843629" y="6095"/>
                  </a:lnTo>
                  <a:lnTo>
                    <a:pt x="848201" y="10667"/>
                  </a:lnTo>
                  <a:lnTo>
                    <a:pt x="854297" y="15239"/>
                  </a:lnTo>
                  <a:lnTo>
                    <a:pt x="858869" y="19811"/>
                  </a:lnTo>
                  <a:lnTo>
                    <a:pt x="861917" y="24383"/>
                  </a:lnTo>
                  <a:lnTo>
                    <a:pt x="864965" y="32003"/>
                  </a:lnTo>
                  <a:lnTo>
                    <a:pt x="868013" y="44195"/>
                  </a:lnTo>
                  <a:lnTo>
                    <a:pt x="868013" y="395192"/>
                  </a:lnTo>
                  <a:lnTo>
                    <a:pt x="864965" y="407384"/>
                  </a:lnTo>
                  <a:lnTo>
                    <a:pt x="858869" y="419576"/>
                  </a:lnTo>
                  <a:lnTo>
                    <a:pt x="854297" y="424148"/>
                  </a:lnTo>
                  <a:lnTo>
                    <a:pt x="848201" y="428720"/>
                  </a:lnTo>
                  <a:lnTo>
                    <a:pt x="843629" y="433292"/>
                  </a:lnTo>
                  <a:lnTo>
                    <a:pt x="837533" y="434816"/>
                  </a:lnTo>
                  <a:lnTo>
                    <a:pt x="831437" y="437864"/>
                  </a:lnTo>
                  <a:lnTo>
                    <a:pt x="825341" y="43938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7" name="object 175"/>
            <p:cNvSpPr>
              <a:spLocks/>
            </p:cNvSpPr>
            <p:nvPr/>
          </p:nvSpPr>
          <p:spPr bwMode="auto">
            <a:xfrm>
              <a:off x="1465421" y="1761839"/>
              <a:ext cx="868044" cy="439420"/>
            </a:xfrm>
            <a:custGeom>
              <a:avLst/>
              <a:gdLst/>
              <a:ahLst/>
              <a:cxnLst>
                <a:cxn ang="0">
                  <a:pos x="0" y="389096"/>
                </a:cxn>
                <a:cxn ang="0">
                  <a:pos x="0" y="50291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3"/>
                </a:cxn>
                <a:cxn ang="0">
                  <a:pos x="10668" y="19811"/>
                </a:cxn>
                <a:cxn ang="0">
                  <a:pos x="15240" y="15239"/>
                </a:cxn>
                <a:cxn ang="0">
                  <a:pos x="19907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50387" y="0"/>
                </a:cxn>
                <a:cxn ang="0">
                  <a:pos x="817721" y="0"/>
                </a:cxn>
                <a:cxn ang="0">
                  <a:pos x="825341" y="0"/>
                </a:cxn>
                <a:cxn ang="0">
                  <a:pos x="831437" y="1523"/>
                </a:cxn>
                <a:cxn ang="0">
                  <a:pos x="837533" y="4571"/>
                </a:cxn>
                <a:cxn ang="0">
                  <a:pos x="843629" y="6095"/>
                </a:cxn>
                <a:cxn ang="0">
                  <a:pos x="848201" y="10667"/>
                </a:cxn>
                <a:cxn ang="0">
                  <a:pos x="854297" y="15239"/>
                </a:cxn>
                <a:cxn ang="0">
                  <a:pos x="858869" y="19811"/>
                </a:cxn>
                <a:cxn ang="0">
                  <a:pos x="861917" y="24383"/>
                </a:cxn>
                <a:cxn ang="0">
                  <a:pos x="864965" y="32003"/>
                </a:cxn>
                <a:cxn ang="0">
                  <a:pos x="866489" y="38099"/>
                </a:cxn>
                <a:cxn ang="0">
                  <a:pos x="868013" y="44195"/>
                </a:cxn>
                <a:cxn ang="0">
                  <a:pos x="868013" y="50291"/>
                </a:cxn>
                <a:cxn ang="0">
                  <a:pos x="868013" y="389096"/>
                </a:cxn>
                <a:cxn ang="0">
                  <a:pos x="868013" y="395192"/>
                </a:cxn>
                <a:cxn ang="0">
                  <a:pos x="866489" y="401288"/>
                </a:cxn>
                <a:cxn ang="0">
                  <a:pos x="848201" y="428720"/>
                </a:cxn>
                <a:cxn ang="0">
                  <a:pos x="843629" y="433292"/>
                </a:cxn>
                <a:cxn ang="0">
                  <a:pos x="837533" y="434816"/>
                </a:cxn>
                <a:cxn ang="0">
                  <a:pos x="831437" y="437864"/>
                </a:cxn>
                <a:cxn ang="0">
                  <a:pos x="825341" y="439388"/>
                </a:cxn>
                <a:cxn ang="0">
                  <a:pos x="817721" y="439388"/>
                </a:cxn>
                <a:cxn ang="0">
                  <a:pos x="50387" y="439388"/>
                </a:cxn>
                <a:cxn ang="0">
                  <a:pos x="44291" y="439388"/>
                </a:cxn>
                <a:cxn ang="0">
                  <a:pos x="38195" y="437864"/>
                </a:cxn>
                <a:cxn ang="0">
                  <a:pos x="32099" y="434816"/>
                </a:cxn>
                <a:cxn ang="0">
                  <a:pos x="26003" y="433292"/>
                </a:cxn>
                <a:cxn ang="0">
                  <a:pos x="19907" y="428720"/>
                </a:cxn>
                <a:cxn ang="0">
                  <a:pos x="15240" y="424148"/>
                </a:cxn>
                <a:cxn ang="0">
                  <a:pos x="10668" y="419576"/>
                </a:cxn>
                <a:cxn ang="0">
                  <a:pos x="7620" y="413480"/>
                </a:cxn>
                <a:cxn ang="0">
                  <a:pos x="4572" y="407384"/>
                </a:cxn>
                <a:cxn ang="0">
                  <a:pos x="1524" y="401288"/>
                </a:cxn>
                <a:cxn ang="0">
                  <a:pos x="0" y="395192"/>
                </a:cxn>
                <a:cxn ang="0">
                  <a:pos x="0" y="389096"/>
                </a:cxn>
              </a:cxnLst>
              <a:rect l="0" t="0" r="r" b="b"/>
              <a:pathLst>
                <a:path w="868044" h="439419">
                  <a:moveTo>
                    <a:pt x="0" y="389096"/>
                  </a:moveTo>
                  <a:lnTo>
                    <a:pt x="0" y="50291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3"/>
                  </a:lnTo>
                  <a:lnTo>
                    <a:pt x="10668" y="19811"/>
                  </a:lnTo>
                  <a:lnTo>
                    <a:pt x="15240" y="15239"/>
                  </a:lnTo>
                  <a:lnTo>
                    <a:pt x="19907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50387" y="0"/>
                  </a:lnTo>
                  <a:lnTo>
                    <a:pt x="817721" y="0"/>
                  </a:lnTo>
                  <a:lnTo>
                    <a:pt x="825341" y="0"/>
                  </a:lnTo>
                  <a:lnTo>
                    <a:pt x="831437" y="1523"/>
                  </a:lnTo>
                  <a:lnTo>
                    <a:pt x="837533" y="4571"/>
                  </a:lnTo>
                  <a:lnTo>
                    <a:pt x="843629" y="6095"/>
                  </a:lnTo>
                  <a:lnTo>
                    <a:pt x="848201" y="10667"/>
                  </a:lnTo>
                  <a:lnTo>
                    <a:pt x="854297" y="15239"/>
                  </a:lnTo>
                  <a:lnTo>
                    <a:pt x="858869" y="19811"/>
                  </a:lnTo>
                  <a:lnTo>
                    <a:pt x="861917" y="24383"/>
                  </a:lnTo>
                  <a:lnTo>
                    <a:pt x="864965" y="32003"/>
                  </a:lnTo>
                  <a:lnTo>
                    <a:pt x="866489" y="38099"/>
                  </a:lnTo>
                  <a:lnTo>
                    <a:pt x="868013" y="44195"/>
                  </a:lnTo>
                  <a:lnTo>
                    <a:pt x="868013" y="50291"/>
                  </a:lnTo>
                  <a:lnTo>
                    <a:pt x="868013" y="389096"/>
                  </a:lnTo>
                  <a:lnTo>
                    <a:pt x="868013" y="395192"/>
                  </a:lnTo>
                  <a:lnTo>
                    <a:pt x="866489" y="401288"/>
                  </a:lnTo>
                  <a:lnTo>
                    <a:pt x="848201" y="428720"/>
                  </a:lnTo>
                  <a:lnTo>
                    <a:pt x="843629" y="433292"/>
                  </a:lnTo>
                  <a:lnTo>
                    <a:pt x="837533" y="434816"/>
                  </a:lnTo>
                  <a:lnTo>
                    <a:pt x="831437" y="437864"/>
                  </a:lnTo>
                  <a:lnTo>
                    <a:pt x="825341" y="439388"/>
                  </a:lnTo>
                  <a:lnTo>
                    <a:pt x="817721" y="439388"/>
                  </a:lnTo>
                  <a:lnTo>
                    <a:pt x="50387" y="439388"/>
                  </a:lnTo>
                  <a:lnTo>
                    <a:pt x="44291" y="439388"/>
                  </a:lnTo>
                  <a:lnTo>
                    <a:pt x="38195" y="437864"/>
                  </a:lnTo>
                  <a:lnTo>
                    <a:pt x="32099" y="434816"/>
                  </a:lnTo>
                  <a:lnTo>
                    <a:pt x="26003" y="433292"/>
                  </a:lnTo>
                  <a:lnTo>
                    <a:pt x="19907" y="428720"/>
                  </a:lnTo>
                  <a:lnTo>
                    <a:pt x="15240" y="424148"/>
                  </a:lnTo>
                  <a:lnTo>
                    <a:pt x="10668" y="419576"/>
                  </a:lnTo>
                  <a:lnTo>
                    <a:pt x="7620" y="413480"/>
                  </a:lnTo>
                  <a:lnTo>
                    <a:pt x="4572" y="407384"/>
                  </a:lnTo>
                  <a:lnTo>
                    <a:pt x="1524" y="401288"/>
                  </a:lnTo>
                  <a:lnTo>
                    <a:pt x="0" y="395192"/>
                  </a:lnTo>
                  <a:lnTo>
                    <a:pt x="0" y="389096"/>
                  </a:lnTo>
                  <a:close/>
                </a:path>
              </a:pathLst>
            </a:custGeom>
            <a:noFill/>
            <a:ln w="10677">
              <a:solidFill>
                <a:srgbClr val="EDEDED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48" name="object 176"/>
            <p:cNvPicPr>
              <a:picLocks noChangeAspect="1" noChangeArrowheads="1"/>
            </p:cNvPicPr>
            <p:nvPr/>
          </p:nvPicPr>
          <p:blipFill>
            <a:blip r:embed="rId101"/>
            <a:srcRect/>
            <a:stretch>
              <a:fillRect/>
            </a:stretch>
          </p:blipFill>
          <p:spPr bwMode="auto">
            <a:xfrm>
              <a:off x="1619535" y="1926621"/>
              <a:ext cx="433197" cy="131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59" name="object 177"/>
          <p:cNvGrpSpPr>
            <a:grpSpLocks/>
          </p:cNvGrpSpPr>
          <p:nvPr/>
        </p:nvGrpSpPr>
        <p:grpSpPr bwMode="auto">
          <a:xfrm>
            <a:off x="2193637" y="1549213"/>
            <a:ext cx="1007341" cy="381000"/>
            <a:chOff x="2413535" y="1756500"/>
            <a:chExt cx="1108075" cy="430530"/>
          </a:xfrm>
        </p:grpSpPr>
        <p:sp>
          <p:nvSpPr>
            <p:cNvPr id="3141" name="object 178"/>
            <p:cNvSpPr>
              <a:spLocks/>
            </p:cNvSpPr>
            <p:nvPr/>
          </p:nvSpPr>
          <p:spPr bwMode="auto">
            <a:xfrm>
              <a:off x="2418873" y="1761839"/>
              <a:ext cx="1097280" cy="419734"/>
            </a:xfrm>
            <a:custGeom>
              <a:avLst/>
              <a:gdLst/>
              <a:ahLst/>
              <a:cxnLst>
                <a:cxn ang="0">
                  <a:pos x="1054131" y="419576"/>
                </a:cxn>
                <a:cxn ang="0">
                  <a:pos x="44291" y="419576"/>
                </a:cxn>
                <a:cxn ang="0">
                  <a:pos x="32099" y="416528"/>
                </a:cxn>
                <a:cxn ang="0">
                  <a:pos x="1524" y="383000"/>
                </a:cxn>
                <a:cxn ang="0">
                  <a:pos x="0" y="376904"/>
                </a:cxn>
                <a:cxn ang="0">
                  <a:pos x="0" y="369284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4"/>
                </a:cxn>
                <a:cxn ang="0">
                  <a:pos x="10668" y="19812"/>
                </a:cxn>
                <a:cxn ang="0">
                  <a:pos x="19812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1054131" y="0"/>
                </a:cxn>
                <a:cxn ang="0">
                  <a:pos x="1060227" y="1523"/>
                </a:cxn>
                <a:cxn ang="0">
                  <a:pos x="1066323" y="4571"/>
                </a:cxn>
                <a:cxn ang="0">
                  <a:pos x="1072419" y="6095"/>
                </a:cxn>
                <a:cxn ang="0">
                  <a:pos x="1077087" y="10667"/>
                </a:cxn>
                <a:cxn ang="0">
                  <a:pos x="1083183" y="15240"/>
                </a:cxn>
                <a:cxn ang="0">
                  <a:pos x="1087754" y="19812"/>
                </a:cxn>
                <a:cxn ang="0">
                  <a:pos x="1090802" y="24384"/>
                </a:cxn>
                <a:cxn ang="0">
                  <a:pos x="1093850" y="32003"/>
                </a:cxn>
                <a:cxn ang="0">
                  <a:pos x="1096899" y="44195"/>
                </a:cxn>
                <a:cxn ang="0">
                  <a:pos x="1096899" y="376904"/>
                </a:cxn>
                <a:cxn ang="0">
                  <a:pos x="1077087" y="410432"/>
                </a:cxn>
                <a:cxn ang="0">
                  <a:pos x="1066323" y="416528"/>
                </a:cxn>
                <a:cxn ang="0">
                  <a:pos x="1054131" y="419576"/>
                </a:cxn>
              </a:cxnLst>
              <a:rect l="0" t="0" r="r" b="b"/>
              <a:pathLst>
                <a:path w="1097279" h="419735">
                  <a:moveTo>
                    <a:pt x="1054131" y="419576"/>
                  </a:moveTo>
                  <a:lnTo>
                    <a:pt x="44291" y="419576"/>
                  </a:lnTo>
                  <a:lnTo>
                    <a:pt x="32099" y="416528"/>
                  </a:lnTo>
                  <a:lnTo>
                    <a:pt x="1524" y="383000"/>
                  </a:lnTo>
                  <a:lnTo>
                    <a:pt x="0" y="376904"/>
                  </a:lnTo>
                  <a:lnTo>
                    <a:pt x="0" y="369284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4"/>
                  </a:lnTo>
                  <a:lnTo>
                    <a:pt x="10668" y="19812"/>
                  </a:lnTo>
                  <a:lnTo>
                    <a:pt x="19812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1054131" y="0"/>
                  </a:lnTo>
                  <a:lnTo>
                    <a:pt x="1060227" y="1523"/>
                  </a:lnTo>
                  <a:lnTo>
                    <a:pt x="1066323" y="4571"/>
                  </a:lnTo>
                  <a:lnTo>
                    <a:pt x="1072419" y="6095"/>
                  </a:lnTo>
                  <a:lnTo>
                    <a:pt x="1077087" y="10667"/>
                  </a:lnTo>
                  <a:lnTo>
                    <a:pt x="1083183" y="15240"/>
                  </a:lnTo>
                  <a:lnTo>
                    <a:pt x="1087754" y="19812"/>
                  </a:lnTo>
                  <a:lnTo>
                    <a:pt x="1090802" y="24384"/>
                  </a:lnTo>
                  <a:lnTo>
                    <a:pt x="1093850" y="32003"/>
                  </a:lnTo>
                  <a:lnTo>
                    <a:pt x="1096899" y="44195"/>
                  </a:lnTo>
                  <a:lnTo>
                    <a:pt x="1096899" y="376904"/>
                  </a:lnTo>
                  <a:lnTo>
                    <a:pt x="1077087" y="410432"/>
                  </a:lnTo>
                  <a:lnTo>
                    <a:pt x="1066323" y="416528"/>
                  </a:lnTo>
                  <a:lnTo>
                    <a:pt x="1054131" y="41957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42" name="object 179"/>
            <p:cNvSpPr>
              <a:spLocks/>
            </p:cNvSpPr>
            <p:nvPr/>
          </p:nvSpPr>
          <p:spPr bwMode="auto">
            <a:xfrm>
              <a:off x="2418873" y="1761839"/>
              <a:ext cx="1097280" cy="419734"/>
            </a:xfrm>
            <a:custGeom>
              <a:avLst/>
              <a:gdLst/>
              <a:ahLst/>
              <a:cxnLst>
                <a:cxn ang="0">
                  <a:pos x="0" y="369284"/>
                </a:cxn>
                <a:cxn ang="0">
                  <a:pos x="0" y="50291"/>
                </a:cxn>
                <a:cxn ang="0">
                  <a:pos x="0" y="44195"/>
                </a:cxn>
                <a:cxn ang="0">
                  <a:pos x="1524" y="38099"/>
                </a:cxn>
                <a:cxn ang="0">
                  <a:pos x="4572" y="32003"/>
                </a:cxn>
                <a:cxn ang="0">
                  <a:pos x="7620" y="24384"/>
                </a:cxn>
                <a:cxn ang="0">
                  <a:pos x="10668" y="19812"/>
                </a:cxn>
                <a:cxn ang="0">
                  <a:pos x="15240" y="15240"/>
                </a:cxn>
                <a:cxn ang="0">
                  <a:pos x="19812" y="10667"/>
                </a:cxn>
                <a:cxn ang="0">
                  <a:pos x="26003" y="6095"/>
                </a:cxn>
                <a:cxn ang="0">
                  <a:pos x="32099" y="4571"/>
                </a:cxn>
                <a:cxn ang="0">
                  <a:pos x="38195" y="1523"/>
                </a:cxn>
                <a:cxn ang="0">
                  <a:pos x="44291" y="0"/>
                </a:cxn>
                <a:cxn ang="0">
                  <a:pos x="50387" y="0"/>
                </a:cxn>
                <a:cxn ang="0">
                  <a:pos x="1046511" y="0"/>
                </a:cxn>
                <a:cxn ang="0">
                  <a:pos x="1054131" y="0"/>
                </a:cxn>
                <a:cxn ang="0">
                  <a:pos x="1060227" y="1523"/>
                </a:cxn>
                <a:cxn ang="0">
                  <a:pos x="1066323" y="4571"/>
                </a:cxn>
                <a:cxn ang="0">
                  <a:pos x="1072419" y="6095"/>
                </a:cxn>
                <a:cxn ang="0">
                  <a:pos x="1077087" y="10667"/>
                </a:cxn>
                <a:cxn ang="0">
                  <a:pos x="1095375" y="38099"/>
                </a:cxn>
                <a:cxn ang="0">
                  <a:pos x="1096899" y="44195"/>
                </a:cxn>
                <a:cxn ang="0">
                  <a:pos x="1096899" y="50291"/>
                </a:cxn>
                <a:cxn ang="0">
                  <a:pos x="1096899" y="369284"/>
                </a:cxn>
                <a:cxn ang="0">
                  <a:pos x="1096899" y="376904"/>
                </a:cxn>
                <a:cxn ang="0">
                  <a:pos x="1095375" y="383000"/>
                </a:cxn>
                <a:cxn ang="0">
                  <a:pos x="1072419" y="413480"/>
                </a:cxn>
                <a:cxn ang="0">
                  <a:pos x="1054131" y="419576"/>
                </a:cxn>
                <a:cxn ang="0">
                  <a:pos x="1046511" y="419576"/>
                </a:cxn>
                <a:cxn ang="0">
                  <a:pos x="50387" y="419576"/>
                </a:cxn>
                <a:cxn ang="0">
                  <a:pos x="44291" y="419576"/>
                </a:cxn>
                <a:cxn ang="0">
                  <a:pos x="38195" y="418052"/>
                </a:cxn>
                <a:cxn ang="0">
                  <a:pos x="32099" y="416528"/>
                </a:cxn>
                <a:cxn ang="0">
                  <a:pos x="26003" y="413480"/>
                </a:cxn>
                <a:cxn ang="0">
                  <a:pos x="19812" y="410432"/>
                </a:cxn>
                <a:cxn ang="0">
                  <a:pos x="0" y="376904"/>
                </a:cxn>
                <a:cxn ang="0">
                  <a:pos x="0" y="369284"/>
                </a:cxn>
              </a:cxnLst>
              <a:rect l="0" t="0" r="r" b="b"/>
              <a:pathLst>
                <a:path w="1097279" h="419735">
                  <a:moveTo>
                    <a:pt x="0" y="369284"/>
                  </a:moveTo>
                  <a:lnTo>
                    <a:pt x="0" y="50291"/>
                  </a:lnTo>
                  <a:lnTo>
                    <a:pt x="0" y="44195"/>
                  </a:lnTo>
                  <a:lnTo>
                    <a:pt x="1524" y="38099"/>
                  </a:lnTo>
                  <a:lnTo>
                    <a:pt x="4572" y="32003"/>
                  </a:lnTo>
                  <a:lnTo>
                    <a:pt x="7620" y="24384"/>
                  </a:lnTo>
                  <a:lnTo>
                    <a:pt x="10668" y="19812"/>
                  </a:lnTo>
                  <a:lnTo>
                    <a:pt x="15240" y="15240"/>
                  </a:lnTo>
                  <a:lnTo>
                    <a:pt x="19812" y="10667"/>
                  </a:lnTo>
                  <a:lnTo>
                    <a:pt x="26003" y="6095"/>
                  </a:lnTo>
                  <a:lnTo>
                    <a:pt x="32099" y="4571"/>
                  </a:lnTo>
                  <a:lnTo>
                    <a:pt x="38195" y="1523"/>
                  </a:lnTo>
                  <a:lnTo>
                    <a:pt x="44291" y="0"/>
                  </a:lnTo>
                  <a:lnTo>
                    <a:pt x="50387" y="0"/>
                  </a:lnTo>
                  <a:lnTo>
                    <a:pt x="1046511" y="0"/>
                  </a:lnTo>
                  <a:lnTo>
                    <a:pt x="1054131" y="0"/>
                  </a:lnTo>
                  <a:lnTo>
                    <a:pt x="1060227" y="1523"/>
                  </a:lnTo>
                  <a:lnTo>
                    <a:pt x="1066323" y="4571"/>
                  </a:lnTo>
                  <a:lnTo>
                    <a:pt x="1072419" y="6095"/>
                  </a:lnTo>
                  <a:lnTo>
                    <a:pt x="1077087" y="10667"/>
                  </a:lnTo>
                  <a:lnTo>
                    <a:pt x="1095375" y="38099"/>
                  </a:lnTo>
                  <a:lnTo>
                    <a:pt x="1096899" y="44195"/>
                  </a:lnTo>
                  <a:lnTo>
                    <a:pt x="1096899" y="50291"/>
                  </a:lnTo>
                  <a:lnTo>
                    <a:pt x="1096899" y="369284"/>
                  </a:lnTo>
                  <a:lnTo>
                    <a:pt x="1096899" y="376904"/>
                  </a:lnTo>
                  <a:lnTo>
                    <a:pt x="1095375" y="383000"/>
                  </a:lnTo>
                  <a:lnTo>
                    <a:pt x="1072419" y="413480"/>
                  </a:lnTo>
                  <a:lnTo>
                    <a:pt x="1054131" y="419576"/>
                  </a:lnTo>
                  <a:lnTo>
                    <a:pt x="1046511" y="419576"/>
                  </a:lnTo>
                  <a:lnTo>
                    <a:pt x="50387" y="419576"/>
                  </a:lnTo>
                  <a:lnTo>
                    <a:pt x="44291" y="419576"/>
                  </a:lnTo>
                  <a:lnTo>
                    <a:pt x="38195" y="418052"/>
                  </a:lnTo>
                  <a:lnTo>
                    <a:pt x="32099" y="416528"/>
                  </a:lnTo>
                  <a:lnTo>
                    <a:pt x="26003" y="413480"/>
                  </a:lnTo>
                  <a:lnTo>
                    <a:pt x="19812" y="410432"/>
                  </a:lnTo>
                  <a:lnTo>
                    <a:pt x="0" y="376904"/>
                  </a:lnTo>
                  <a:lnTo>
                    <a:pt x="0" y="369284"/>
                  </a:lnTo>
                  <a:close/>
                </a:path>
              </a:pathLst>
            </a:custGeom>
            <a:noFill/>
            <a:ln w="10677">
              <a:solidFill>
                <a:srgbClr val="E2CF8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43" name="object 180"/>
            <p:cNvPicPr>
              <a:picLocks noChangeAspect="1" noChangeArrowheads="1"/>
            </p:cNvPicPr>
            <p:nvPr/>
          </p:nvPicPr>
          <p:blipFill>
            <a:blip r:embed="rId102"/>
            <a:srcRect/>
            <a:stretch>
              <a:fillRect/>
            </a:stretch>
          </p:blipFill>
          <p:spPr bwMode="auto">
            <a:xfrm>
              <a:off x="2577560" y="1917477"/>
              <a:ext cx="373761" cy="99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44" name="object 181"/>
            <p:cNvPicPr>
              <a:picLocks noChangeAspect="1" noChangeArrowheads="1"/>
            </p:cNvPicPr>
            <p:nvPr/>
          </p:nvPicPr>
          <p:blipFill>
            <a:blip r:embed="rId103"/>
            <a:srcRect/>
            <a:stretch>
              <a:fillRect/>
            </a:stretch>
          </p:blipFill>
          <p:spPr bwMode="auto">
            <a:xfrm>
              <a:off x="2972657" y="1938813"/>
              <a:ext cx="68675" cy="7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45" name="object 182"/>
            <p:cNvPicPr>
              <a:picLocks noChangeAspect="1" noChangeArrowheads="1"/>
            </p:cNvPicPr>
            <p:nvPr/>
          </p:nvPicPr>
          <p:blipFill>
            <a:blip r:embed="rId104"/>
            <a:srcRect/>
            <a:stretch>
              <a:fillRect/>
            </a:stretch>
          </p:blipFill>
          <p:spPr bwMode="auto">
            <a:xfrm>
              <a:off x="3090100" y="1917731"/>
              <a:ext cx="280701" cy="98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140" name="object 183"/>
          <p:cNvPicPr>
            <a:picLocks noChangeAspect="1" noChangeArrowheads="1"/>
          </p:cNvPicPr>
          <p:nvPr/>
        </p:nvPicPr>
        <p:blipFill>
          <a:blip r:embed="rId105"/>
          <a:srcRect/>
          <a:stretch>
            <a:fillRect/>
          </a:stretch>
        </p:blipFill>
        <p:spPr bwMode="auto">
          <a:xfrm>
            <a:off x="1223819" y="969309"/>
            <a:ext cx="2775239" cy="44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224</Words>
  <Application>Microsoft Office PowerPoint</Application>
  <PresentationFormat>On-screen Show (4:3)</PresentationFormat>
  <Paragraphs>162</Paragraphs>
  <Slides>68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STA FASHION GROUP</vt:lpstr>
      <vt:lpstr>Slide 2</vt:lpstr>
      <vt:lpstr>Slide 3</vt:lpstr>
      <vt:lpstr>Slide 4</vt:lpstr>
      <vt:lpstr>Slide 5</vt:lpstr>
      <vt:lpstr>Slide 6</vt:lpstr>
      <vt:lpstr>TEST PLAN  PERFORMANCE TESTING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TEST CASES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TEST CASES</vt:lpstr>
      <vt:lpstr>Slide 41</vt:lpstr>
      <vt:lpstr>Slide 42</vt:lpstr>
      <vt:lpstr>Slide 43</vt:lpstr>
      <vt:lpstr>TEST CASES</vt:lpstr>
      <vt:lpstr>Slide 45</vt:lpstr>
      <vt:lpstr>Slide 46</vt:lpstr>
      <vt:lpstr>TEST CASE</vt:lpstr>
      <vt:lpstr>Slide 48</vt:lpstr>
      <vt:lpstr>Slide 49</vt:lpstr>
      <vt:lpstr>Slide 50</vt:lpstr>
      <vt:lpstr>Slide 51</vt:lpstr>
      <vt:lpstr>TESTS</vt:lpstr>
      <vt:lpstr>Slide 53</vt:lpstr>
      <vt:lpstr>Slide 54</vt:lpstr>
      <vt:lpstr>Slide 55</vt:lpstr>
      <vt:lpstr>Slide 56</vt:lpstr>
      <vt:lpstr>TESTS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 FASHION GROUP</dc:title>
  <dc:creator>Windows User</dc:creator>
  <cp:lastModifiedBy>Windows User</cp:lastModifiedBy>
  <cp:revision>21</cp:revision>
  <dcterms:created xsi:type="dcterms:W3CDTF">2024-05-26T22:24:05Z</dcterms:created>
  <dcterms:modified xsi:type="dcterms:W3CDTF">2024-06-04T04:43:30Z</dcterms:modified>
</cp:coreProperties>
</file>